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Override1.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4"/>
    <p:sldMasterId id="2147483733" r:id="rId5"/>
    <p:sldMasterId id="2147483735" r:id="rId6"/>
    <p:sldMasterId id="2147483742" r:id="rId7"/>
  </p:sldMasterIdLst>
  <p:notesMasterIdLst>
    <p:notesMasterId r:id="rId81"/>
  </p:notesMasterIdLst>
  <p:handoutMasterIdLst>
    <p:handoutMasterId r:id="rId82"/>
  </p:handoutMasterIdLst>
  <p:sldIdLst>
    <p:sldId id="277" r:id="rId8"/>
    <p:sldId id="525" r:id="rId9"/>
    <p:sldId id="527" r:id="rId10"/>
    <p:sldId id="528" r:id="rId11"/>
    <p:sldId id="366" r:id="rId12"/>
    <p:sldId id="536" r:id="rId13"/>
    <p:sldId id="413" r:id="rId14"/>
    <p:sldId id="529" r:id="rId15"/>
    <p:sldId id="530" r:id="rId16"/>
    <p:sldId id="531" r:id="rId17"/>
    <p:sldId id="546" r:id="rId18"/>
    <p:sldId id="436" r:id="rId19"/>
    <p:sldId id="532" r:id="rId20"/>
    <p:sldId id="540" r:id="rId21"/>
    <p:sldId id="533" r:id="rId22"/>
    <p:sldId id="534" r:id="rId23"/>
    <p:sldId id="510" r:id="rId24"/>
    <p:sldId id="522" r:id="rId25"/>
    <p:sldId id="480" r:id="rId26"/>
    <p:sldId id="419" r:id="rId27"/>
    <p:sldId id="511" r:id="rId28"/>
    <p:sldId id="541" r:id="rId29"/>
    <p:sldId id="524" r:id="rId30"/>
    <p:sldId id="520" r:id="rId31"/>
    <p:sldId id="437" r:id="rId32"/>
    <p:sldId id="420" r:id="rId33"/>
    <p:sldId id="421" r:id="rId34"/>
    <p:sldId id="439" r:id="rId35"/>
    <p:sldId id="440" r:id="rId36"/>
    <p:sldId id="426" r:id="rId37"/>
    <p:sldId id="462" r:id="rId38"/>
    <p:sldId id="464" r:id="rId39"/>
    <p:sldId id="465" r:id="rId40"/>
    <p:sldId id="424" r:id="rId41"/>
    <p:sldId id="443" r:id="rId42"/>
    <p:sldId id="442" r:id="rId43"/>
    <p:sldId id="537" r:id="rId44"/>
    <p:sldId id="445" r:id="rId45"/>
    <p:sldId id="512" r:id="rId46"/>
    <p:sldId id="428" r:id="rId47"/>
    <p:sldId id="429" r:id="rId48"/>
    <p:sldId id="453" r:id="rId49"/>
    <p:sldId id="489" r:id="rId50"/>
    <p:sldId id="542" r:id="rId51"/>
    <p:sldId id="491" r:id="rId52"/>
    <p:sldId id="513" r:id="rId53"/>
    <p:sldId id="500" r:id="rId54"/>
    <p:sldId id="514" r:id="rId55"/>
    <p:sldId id="515" r:id="rId56"/>
    <p:sldId id="501" r:id="rId57"/>
    <p:sldId id="466" r:id="rId58"/>
    <p:sldId id="481" r:id="rId59"/>
    <p:sldId id="482" r:id="rId60"/>
    <p:sldId id="487" r:id="rId61"/>
    <p:sldId id="483" r:id="rId62"/>
    <p:sldId id="485" r:id="rId63"/>
    <p:sldId id="486" r:id="rId64"/>
    <p:sldId id="492" r:id="rId65"/>
    <p:sldId id="516" r:id="rId66"/>
    <p:sldId id="498" r:id="rId67"/>
    <p:sldId id="517" r:id="rId68"/>
    <p:sldId id="518" r:id="rId69"/>
    <p:sldId id="519" r:id="rId70"/>
    <p:sldId id="538" r:id="rId71"/>
    <p:sldId id="457" r:id="rId72"/>
    <p:sldId id="432" r:id="rId73"/>
    <p:sldId id="459" r:id="rId74"/>
    <p:sldId id="458" r:id="rId75"/>
    <p:sldId id="455" r:id="rId76"/>
    <p:sldId id="539" r:id="rId77"/>
    <p:sldId id="502" r:id="rId78"/>
    <p:sldId id="504" r:id="rId79"/>
    <p:sldId id="544" r:id="rId80"/>
  </p:sldIdLst>
  <p:sldSz cx="12192000" cy="6858000"/>
  <p:notesSz cx="6669088"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AES" cryptAlgorithmClass="hash" cryptAlgorithmType="typeAny" cryptAlgorithmSid="14" spinCount="100000" saltData="hdhDkwiGZh5WkGMYP8lPXQ==" hashData="66D9l+456g8dxySoYkui8H3GActdLR7eSVVjnX51RR+rzd1/+/eMjTHlgmP2TuOwiIVx8MkLI8ugd6upCJ9MAQ=="/>
  <p:extLst>
    <p:ext uri="{EFAFB233-063F-42B5-8137-9DF3F51BA10A}">
      <p15:sldGuideLst xmlns:p15="http://schemas.microsoft.com/office/powerpoint/2012/main">
        <p15:guide id="1" orient="horz" pos="2160" userDrawn="1">
          <p15:clr>
            <a:srgbClr val="A4A3A4"/>
          </p15:clr>
        </p15:guide>
        <p15:guide id="2" orient="horz" pos="1207" userDrawn="1">
          <p15:clr>
            <a:srgbClr val="A4A3A4"/>
          </p15:clr>
        </p15:guide>
        <p15:guide id="3" orient="horz" pos="3838" userDrawn="1">
          <p15:clr>
            <a:srgbClr val="A4A3A4"/>
          </p15:clr>
        </p15:guide>
        <p15:guide id="4" orient="horz" pos="618" userDrawn="1">
          <p15:clr>
            <a:srgbClr val="A4A3A4"/>
          </p15:clr>
        </p15:guide>
        <p15:guide id="5" pos="3840" userDrawn="1">
          <p15:clr>
            <a:srgbClr val="A4A3A4"/>
          </p15:clr>
        </p15:guide>
        <p15:guide id="6" pos="453" userDrawn="1">
          <p15:clr>
            <a:srgbClr val="A4A3A4"/>
          </p15:clr>
        </p15:guide>
        <p15:guide id="7" pos="722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stjens Ilse" initials="FI" lastIdx="7" clrIdx="0">
    <p:extLst>
      <p:ext uri="{19B8F6BF-5375-455C-9EA6-DF929625EA0E}">
        <p15:presenceInfo xmlns:p15="http://schemas.microsoft.com/office/powerpoint/2012/main" userId="S-1-5-21-3675852479-2980802970-892884109-284260" providerId="AD"/>
      </p:ext>
    </p:extLst>
  </p:cmAuthor>
  <p:cmAuthor id="2" name="Laurent Alexis" initials="LA [2]" lastIdx="11" clrIdx="2">
    <p:extLst>
      <p:ext uri="{19B8F6BF-5375-455C-9EA6-DF929625EA0E}">
        <p15:presenceInfo xmlns:p15="http://schemas.microsoft.com/office/powerpoint/2012/main" userId="S-1-5-21-3675852479-2980802970-892884109-70833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2B2B2"/>
    <a:srgbClr val="EBE600"/>
    <a:srgbClr val="FCEA04"/>
    <a:srgbClr val="FFCC66"/>
    <a:srgbClr val="FF9797"/>
    <a:srgbClr val="EEA512"/>
    <a:srgbClr val="E2F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1ACC9D-450D-4FD4-A31C-91F0E2D484B2}" v="2" dt="2021-08-17T08:42:32.7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269D01E-BC32-4049-B463-5C60D7B0CCD2}" styleName="Stijl, thema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99" autoAdjust="0"/>
    <p:restoredTop sz="87544" autoAdjust="0"/>
  </p:normalViewPr>
  <p:slideViewPr>
    <p:cSldViewPr>
      <p:cViewPr varScale="1">
        <p:scale>
          <a:sx n="63" d="100"/>
          <a:sy n="63" d="100"/>
        </p:scale>
        <p:origin x="780" y="64"/>
      </p:cViewPr>
      <p:guideLst>
        <p:guide orient="horz" pos="2160"/>
        <p:guide orient="horz" pos="1207"/>
        <p:guide orient="horz" pos="3838"/>
        <p:guide orient="horz" pos="618"/>
        <p:guide pos="3840"/>
        <p:guide pos="453"/>
        <p:guide pos="7227"/>
      </p:guideLst>
    </p:cSldViewPr>
  </p:slideViewPr>
  <p:outlineViewPr>
    <p:cViewPr>
      <p:scale>
        <a:sx n="33" d="100"/>
        <a:sy n="33" d="100"/>
      </p:scale>
      <p:origin x="0" y="85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36" y="-24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presProps" Target="presProps.xml"/><Relationship Id="rId89"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handoutMaster" Target="handoutMasters/handoutMaster1.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notesMaster" Target="notesMasters/notesMaster1.xml"/><Relationship Id="rId8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stjens Ilse" userId="814ed69a-9136-4fbe-b9cf-b25332840f6b" providerId="ADAL" clId="{421ACC9D-450D-4FD4-A31C-91F0E2D484B2}"/>
    <pc:docChg chg="undo custSel modSld">
      <pc:chgData name="Festjens Ilse" userId="814ed69a-9136-4fbe-b9cf-b25332840f6b" providerId="ADAL" clId="{421ACC9D-450D-4FD4-A31C-91F0E2D484B2}" dt="2021-08-17T09:18:32.801" v="695" actId="478"/>
      <pc:docMkLst>
        <pc:docMk/>
      </pc:docMkLst>
      <pc:sldChg chg="modSp">
        <pc:chgData name="Festjens Ilse" userId="814ed69a-9136-4fbe-b9cf-b25332840f6b" providerId="ADAL" clId="{421ACC9D-450D-4FD4-A31C-91F0E2D484B2}" dt="2021-08-17T08:34:11.947" v="20" actId="14100"/>
        <pc:sldMkLst>
          <pc:docMk/>
          <pc:sldMk cId="0" sldId="277"/>
        </pc:sldMkLst>
        <pc:spChg chg="mod">
          <ac:chgData name="Festjens Ilse" userId="814ed69a-9136-4fbe-b9cf-b25332840f6b" providerId="ADAL" clId="{421ACC9D-450D-4FD4-A31C-91F0E2D484B2}" dt="2021-08-17T08:34:11.947" v="20" actId="14100"/>
          <ac:spMkLst>
            <pc:docMk/>
            <pc:sldMk cId="0" sldId="277"/>
            <ac:spMk id="11" creationId="{00000000-0000-0000-0000-000000000000}"/>
          </ac:spMkLst>
        </pc:spChg>
      </pc:sldChg>
      <pc:sldChg chg="modSp delCm">
        <pc:chgData name="Festjens Ilse" userId="814ed69a-9136-4fbe-b9cf-b25332840f6b" providerId="ADAL" clId="{421ACC9D-450D-4FD4-A31C-91F0E2D484B2}" dt="2021-08-17T08:40:23.547" v="66" actId="1592"/>
        <pc:sldMkLst>
          <pc:docMk/>
          <pc:sldMk cId="0" sldId="366"/>
        </pc:sldMkLst>
        <pc:spChg chg="mod">
          <ac:chgData name="Festjens Ilse" userId="814ed69a-9136-4fbe-b9cf-b25332840f6b" providerId="ADAL" clId="{421ACC9D-450D-4FD4-A31C-91F0E2D484B2}" dt="2021-08-17T08:40:14.826" v="65" actId="12"/>
          <ac:spMkLst>
            <pc:docMk/>
            <pc:sldMk cId="0" sldId="366"/>
            <ac:spMk id="9219" creationId="{00000000-0000-0000-0000-000000000000}"/>
          </ac:spMkLst>
        </pc:spChg>
      </pc:sldChg>
      <pc:sldChg chg="addSp delSp modSp">
        <pc:chgData name="Festjens Ilse" userId="814ed69a-9136-4fbe-b9cf-b25332840f6b" providerId="ADAL" clId="{421ACC9D-450D-4FD4-A31C-91F0E2D484B2}" dt="2021-08-17T08:43:53.086" v="409" actId="478"/>
        <pc:sldMkLst>
          <pc:docMk/>
          <pc:sldMk cId="0" sldId="413"/>
        </pc:sldMkLst>
        <pc:spChg chg="mod">
          <ac:chgData name="Festjens Ilse" userId="814ed69a-9136-4fbe-b9cf-b25332840f6b" providerId="ADAL" clId="{421ACC9D-450D-4FD4-A31C-91F0E2D484B2}" dt="2021-08-17T08:43:49.663" v="408" actId="6549"/>
          <ac:spMkLst>
            <pc:docMk/>
            <pc:sldMk cId="0" sldId="413"/>
            <ac:spMk id="29" creationId="{00000000-0000-0000-0000-000000000000}"/>
          </ac:spMkLst>
        </pc:spChg>
        <pc:picChg chg="add del">
          <ac:chgData name="Festjens Ilse" userId="814ed69a-9136-4fbe-b9cf-b25332840f6b" providerId="ADAL" clId="{421ACC9D-450D-4FD4-A31C-91F0E2D484B2}" dt="2021-08-17T08:43:53.086" v="409" actId="478"/>
          <ac:picMkLst>
            <pc:docMk/>
            <pc:sldMk cId="0" sldId="413"/>
            <ac:picMk id="22" creationId="{BC147C0D-BF1D-446E-A0C6-795A60A920B8}"/>
          </ac:picMkLst>
        </pc:picChg>
      </pc:sldChg>
      <pc:sldChg chg="modSp">
        <pc:chgData name="Festjens Ilse" userId="814ed69a-9136-4fbe-b9cf-b25332840f6b" providerId="ADAL" clId="{421ACC9D-450D-4FD4-A31C-91F0E2D484B2}" dt="2021-08-17T08:46:02.820" v="440" actId="6549"/>
        <pc:sldMkLst>
          <pc:docMk/>
          <pc:sldMk cId="0" sldId="436"/>
        </pc:sldMkLst>
        <pc:spChg chg="mod">
          <ac:chgData name="Festjens Ilse" userId="814ed69a-9136-4fbe-b9cf-b25332840f6b" providerId="ADAL" clId="{421ACC9D-450D-4FD4-A31C-91F0E2D484B2}" dt="2021-08-17T08:46:02.820" v="440" actId="6549"/>
          <ac:spMkLst>
            <pc:docMk/>
            <pc:sldMk cId="0" sldId="436"/>
            <ac:spMk id="12" creationId="{00000000-0000-0000-0000-000000000000}"/>
          </ac:spMkLst>
        </pc:spChg>
      </pc:sldChg>
      <pc:sldChg chg="modSp">
        <pc:chgData name="Festjens Ilse" userId="814ed69a-9136-4fbe-b9cf-b25332840f6b" providerId="ADAL" clId="{421ACC9D-450D-4FD4-A31C-91F0E2D484B2}" dt="2021-08-17T09:16:56.515" v="625" actId="6549"/>
        <pc:sldMkLst>
          <pc:docMk/>
          <pc:sldMk cId="0" sldId="485"/>
        </pc:sldMkLst>
        <pc:spChg chg="mod">
          <ac:chgData name="Festjens Ilse" userId="814ed69a-9136-4fbe-b9cf-b25332840f6b" providerId="ADAL" clId="{421ACC9D-450D-4FD4-A31C-91F0E2D484B2}" dt="2021-08-17T09:16:48.419" v="602" actId="20577"/>
          <ac:spMkLst>
            <pc:docMk/>
            <pc:sldMk cId="0" sldId="485"/>
            <ac:spMk id="46" creationId="{00000000-0000-0000-0000-000000000000}"/>
          </ac:spMkLst>
        </pc:spChg>
        <pc:spChg chg="mod">
          <ac:chgData name="Festjens Ilse" userId="814ed69a-9136-4fbe-b9cf-b25332840f6b" providerId="ADAL" clId="{421ACC9D-450D-4FD4-A31C-91F0E2D484B2}" dt="2021-08-17T09:16:56.515" v="625" actId="6549"/>
          <ac:spMkLst>
            <pc:docMk/>
            <pc:sldMk cId="0" sldId="485"/>
            <ac:spMk id="47" creationId="{00000000-0000-0000-0000-000000000000}"/>
          </ac:spMkLst>
        </pc:spChg>
      </pc:sldChg>
      <pc:sldChg chg="modSp">
        <pc:chgData name="Festjens Ilse" userId="814ed69a-9136-4fbe-b9cf-b25332840f6b" providerId="ADAL" clId="{421ACC9D-450D-4FD4-A31C-91F0E2D484B2}" dt="2021-08-17T09:17:16.833" v="647" actId="20577"/>
        <pc:sldMkLst>
          <pc:docMk/>
          <pc:sldMk cId="0" sldId="486"/>
        </pc:sldMkLst>
        <pc:spChg chg="mod">
          <ac:chgData name="Festjens Ilse" userId="814ed69a-9136-4fbe-b9cf-b25332840f6b" providerId="ADAL" clId="{421ACC9D-450D-4FD4-A31C-91F0E2D484B2}" dt="2021-08-17T09:17:16.833" v="647" actId="20577"/>
          <ac:spMkLst>
            <pc:docMk/>
            <pc:sldMk cId="0" sldId="486"/>
            <ac:spMk id="59" creationId="{00000000-0000-0000-0000-000000000000}"/>
          </ac:spMkLst>
        </pc:spChg>
      </pc:sldChg>
      <pc:sldChg chg="modSp">
        <pc:chgData name="Festjens Ilse" userId="814ed69a-9136-4fbe-b9cf-b25332840f6b" providerId="ADAL" clId="{421ACC9D-450D-4FD4-A31C-91F0E2D484B2}" dt="2021-08-17T09:17:28.138" v="671" actId="6549"/>
        <pc:sldMkLst>
          <pc:docMk/>
          <pc:sldMk cId="0" sldId="492"/>
        </pc:sldMkLst>
        <pc:spChg chg="mod">
          <ac:chgData name="Festjens Ilse" userId="814ed69a-9136-4fbe-b9cf-b25332840f6b" providerId="ADAL" clId="{421ACC9D-450D-4FD4-A31C-91F0E2D484B2}" dt="2021-08-17T09:17:28.138" v="671" actId="6549"/>
          <ac:spMkLst>
            <pc:docMk/>
            <pc:sldMk cId="0" sldId="492"/>
            <ac:spMk id="56" creationId="{00000000-0000-0000-0000-000000000000}"/>
          </ac:spMkLst>
        </pc:spChg>
      </pc:sldChg>
      <pc:sldChg chg="addSp delSp modSp">
        <pc:chgData name="Festjens Ilse" userId="814ed69a-9136-4fbe-b9cf-b25332840f6b" providerId="ADAL" clId="{421ACC9D-450D-4FD4-A31C-91F0E2D484B2}" dt="2021-08-17T09:18:32.801" v="695" actId="478"/>
        <pc:sldMkLst>
          <pc:docMk/>
          <pc:sldMk cId="0" sldId="516"/>
        </pc:sldMkLst>
        <pc:spChg chg="mod">
          <ac:chgData name="Festjens Ilse" userId="814ed69a-9136-4fbe-b9cf-b25332840f6b" providerId="ADAL" clId="{421ACC9D-450D-4FD4-A31C-91F0E2D484B2}" dt="2021-08-17T09:17:40.510" v="693" actId="6549"/>
          <ac:spMkLst>
            <pc:docMk/>
            <pc:sldMk cId="0" sldId="516"/>
            <ac:spMk id="55" creationId="{00000000-0000-0000-0000-000000000000}"/>
          </ac:spMkLst>
        </pc:spChg>
        <pc:grpChg chg="add del">
          <ac:chgData name="Festjens Ilse" userId="814ed69a-9136-4fbe-b9cf-b25332840f6b" providerId="ADAL" clId="{421ACC9D-450D-4FD4-A31C-91F0E2D484B2}" dt="2021-08-17T09:18:32.801" v="695" actId="478"/>
          <ac:grpSpMkLst>
            <pc:docMk/>
            <pc:sldMk cId="0" sldId="516"/>
            <ac:grpSpMk id="63" creationId="{00000000-0000-0000-0000-000000000000}"/>
          </ac:grpSpMkLst>
        </pc:grpChg>
      </pc:sldChg>
      <pc:sldChg chg="modSp">
        <pc:chgData name="Festjens Ilse" userId="814ed69a-9136-4fbe-b9cf-b25332840f6b" providerId="ADAL" clId="{421ACC9D-450D-4FD4-A31C-91F0E2D484B2}" dt="2021-08-17T08:34:53.750" v="62" actId="1076"/>
        <pc:sldMkLst>
          <pc:docMk/>
          <pc:sldMk cId="2359729706" sldId="525"/>
        </pc:sldMkLst>
        <pc:graphicFrameChg chg="mod modGraphic">
          <ac:chgData name="Festjens Ilse" userId="814ed69a-9136-4fbe-b9cf-b25332840f6b" providerId="ADAL" clId="{421ACC9D-450D-4FD4-A31C-91F0E2D484B2}" dt="2021-08-17T08:34:53.750" v="62" actId="1076"/>
          <ac:graphicFrameMkLst>
            <pc:docMk/>
            <pc:sldMk cId="2359729706" sldId="525"/>
            <ac:graphicFrameMk id="6" creationId="{00000000-0000-0000-0000-000000000000}"/>
          </ac:graphicFrameMkLst>
        </pc:graphicFrameChg>
      </pc:sldChg>
      <pc:sldChg chg="modSp">
        <pc:chgData name="Festjens Ilse" userId="814ed69a-9136-4fbe-b9cf-b25332840f6b" providerId="ADAL" clId="{421ACC9D-450D-4FD4-A31C-91F0E2D484B2}" dt="2021-08-17T08:44:55.739" v="423" actId="1035"/>
        <pc:sldMkLst>
          <pc:docMk/>
          <pc:sldMk cId="1666741587" sldId="530"/>
        </pc:sldMkLst>
        <pc:spChg chg="mod">
          <ac:chgData name="Festjens Ilse" userId="814ed69a-9136-4fbe-b9cf-b25332840f6b" providerId="ADAL" clId="{421ACC9D-450D-4FD4-A31C-91F0E2D484B2}" dt="2021-08-17T08:44:42.693" v="413" actId="1076"/>
          <ac:spMkLst>
            <pc:docMk/>
            <pc:sldMk cId="1666741587" sldId="530"/>
            <ac:spMk id="55" creationId="{00000000-0000-0000-0000-000000000000}"/>
          </ac:spMkLst>
        </pc:spChg>
        <pc:spChg chg="mod">
          <ac:chgData name="Festjens Ilse" userId="814ed69a-9136-4fbe-b9cf-b25332840f6b" providerId="ADAL" clId="{421ACC9D-450D-4FD4-A31C-91F0E2D484B2}" dt="2021-08-17T08:44:35.172" v="410" actId="14100"/>
          <ac:spMkLst>
            <pc:docMk/>
            <pc:sldMk cId="1666741587" sldId="530"/>
            <ac:spMk id="56" creationId="{00000000-0000-0000-0000-000000000000}"/>
          </ac:spMkLst>
        </pc:spChg>
        <pc:spChg chg="mod">
          <ac:chgData name="Festjens Ilse" userId="814ed69a-9136-4fbe-b9cf-b25332840f6b" providerId="ADAL" clId="{421ACC9D-450D-4FD4-A31C-91F0E2D484B2}" dt="2021-08-17T08:44:55.739" v="423" actId="1035"/>
          <ac:spMkLst>
            <pc:docMk/>
            <pc:sldMk cId="1666741587" sldId="530"/>
            <ac:spMk id="62" creationId="{00000000-0000-0000-0000-000000000000}"/>
          </ac:spMkLst>
        </pc:spChg>
        <pc:spChg chg="mod">
          <ac:chgData name="Festjens Ilse" userId="814ed69a-9136-4fbe-b9cf-b25332840f6b" providerId="ADAL" clId="{421ACC9D-450D-4FD4-A31C-91F0E2D484B2}" dt="2021-08-17T08:44:55.739" v="423" actId="1035"/>
          <ac:spMkLst>
            <pc:docMk/>
            <pc:sldMk cId="1666741587" sldId="530"/>
            <ac:spMk id="63" creationId="{00000000-0000-0000-0000-000000000000}"/>
          </ac:spMkLst>
        </pc:spChg>
        <pc:picChg chg="mod">
          <ac:chgData name="Festjens Ilse" userId="814ed69a-9136-4fbe-b9cf-b25332840f6b" providerId="ADAL" clId="{421ACC9D-450D-4FD4-A31C-91F0E2D484B2}" dt="2021-08-17T08:44:50.744" v="417" actId="1035"/>
          <ac:picMkLst>
            <pc:docMk/>
            <pc:sldMk cId="1666741587" sldId="530"/>
            <ac:picMk id="60" creationId="{00000000-0000-0000-0000-000000000000}"/>
          </ac:picMkLst>
        </pc:picChg>
        <pc:picChg chg="mod">
          <ac:chgData name="Festjens Ilse" userId="814ed69a-9136-4fbe-b9cf-b25332840f6b" providerId="ADAL" clId="{421ACC9D-450D-4FD4-A31C-91F0E2D484B2}" dt="2021-08-17T08:44:55.739" v="423" actId="1035"/>
          <ac:picMkLst>
            <pc:docMk/>
            <pc:sldMk cId="1666741587" sldId="530"/>
            <ac:picMk id="64" creationId="{00000000-0000-0000-0000-000000000000}"/>
          </ac:picMkLst>
        </pc:picChg>
        <pc:cxnChg chg="mod">
          <ac:chgData name="Festjens Ilse" userId="814ed69a-9136-4fbe-b9cf-b25332840f6b" providerId="ADAL" clId="{421ACC9D-450D-4FD4-A31C-91F0E2D484B2}" dt="2021-08-17T08:44:50.744" v="417" actId="1035"/>
          <ac:cxnSpMkLst>
            <pc:docMk/>
            <pc:sldMk cId="1666741587" sldId="530"/>
            <ac:cxnSpMk id="32" creationId="{00000000-0000-0000-0000-000000000000}"/>
          </ac:cxnSpMkLst>
        </pc:cxnChg>
        <pc:cxnChg chg="mod">
          <ac:chgData name="Festjens Ilse" userId="814ed69a-9136-4fbe-b9cf-b25332840f6b" providerId="ADAL" clId="{421ACC9D-450D-4FD4-A31C-91F0E2D484B2}" dt="2021-08-17T08:44:55.739" v="423" actId="1035"/>
          <ac:cxnSpMkLst>
            <pc:docMk/>
            <pc:sldMk cId="1666741587" sldId="530"/>
            <ac:cxnSpMk id="61" creationId="{00000000-0000-0000-0000-000000000000}"/>
          </ac:cxnSpMkLst>
        </pc:cxnChg>
      </pc:sldChg>
      <pc:sldChg chg="modSp">
        <pc:chgData name="Festjens Ilse" userId="814ed69a-9136-4fbe-b9cf-b25332840f6b" providerId="ADAL" clId="{421ACC9D-450D-4FD4-A31C-91F0E2D484B2}" dt="2021-08-17T08:45:43.750" v="428" actId="14100"/>
        <pc:sldMkLst>
          <pc:docMk/>
          <pc:sldMk cId="1969643227" sldId="531"/>
        </pc:sldMkLst>
        <pc:spChg chg="mod">
          <ac:chgData name="Festjens Ilse" userId="814ed69a-9136-4fbe-b9cf-b25332840f6b" providerId="ADAL" clId="{421ACC9D-450D-4FD4-A31C-91F0E2D484B2}" dt="2021-08-17T08:45:37" v="426" actId="1076"/>
          <ac:spMkLst>
            <pc:docMk/>
            <pc:sldMk cId="1969643227" sldId="531"/>
            <ac:spMk id="65" creationId="{00000000-0000-0000-0000-000000000000}"/>
          </ac:spMkLst>
        </pc:spChg>
        <pc:spChg chg="mod">
          <ac:chgData name="Festjens Ilse" userId="814ed69a-9136-4fbe-b9cf-b25332840f6b" providerId="ADAL" clId="{421ACC9D-450D-4FD4-A31C-91F0E2D484B2}" dt="2021-08-17T08:45:31.993" v="424" actId="14100"/>
          <ac:spMkLst>
            <pc:docMk/>
            <pc:sldMk cId="1969643227" sldId="531"/>
            <ac:spMk id="66" creationId="{00000000-0000-0000-0000-000000000000}"/>
          </ac:spMkLst>
        </pc:spChg>
        <pc:picChg chg="mod">
          <ac:chgData name="Festjens Ilse" userId="814ed69a-9136-4fbe-b9cf-b25332840f6b" providerId="ADAL" clId="{421ACC9D-450D-4FD4-A31C-91F0E2D484B2}" dt="2021-08-17T08:45:40.059" v="427" actId="1076"/>
          <ac:picMkLst>
            <pc:docMk/>
            <pc:sldMk cId="1969643227" sldId="531"/>
            <ac:picMk id="67" creationId="{00000000-0000-0000-0000-000000000000}"/>
          </ac:picMkLst>
        </pc:picChg>
        <pc:cxnChg chg="mod">
          <ac:chgData name="Festjens Ilse" userId="814ed69a-9136-4fbe-b9cf-b25332840f6b" providerId="ADAL" clId="{421ACC9D-450D-4FD4-A31C-91F0E2D484B2}" dt="2021-08-17T08:45:43.750" v="428" actId="14100"/>
          <ac:cxnSpMkLst>
            <pc:docMk/>
            <pc:sldMk cId="1969643227" sldId="531"/>
            <ac:cxnSpMk id="6" creationId="{00000000-0000-0000-0000-000000000000}"/>
          </ac:cxnSpMkLst>
        </pc:cxnChg>
      </pc:sldChg>
      <pc:sldChg chg="modSp">
        <pc:chgData name="Festjens Ilse" userId="814ed69a-9136-4fbe-b9cf-b25332840f6b" providerId="ADAL" clId="{421ACC9D-450D-4FD4-A31C-91F0E2D484B2}" dt="2021-08-17T09:07:07.034" v="441" actId="1076"/>
        <pc:sldMkLst>
          <pc:docMk/>
          <pc:sldMk cId="2640240637" sldId="532"/>
        </pc:sldMkLst>
        <pc:spChg chg="mod">
          <ac:chgData name="Festjens Ilse" userId="814ed69a-9136-4fbe-b9cf-b25332840f6b" providerId="ADAL" clId="{421ACC9D-450D-4FD4-A31C-91F0E2D484B2}" dt="2021-08-17T09:07:07.034" v="441" actId="1076"/>
          <ac:spMkLst>
            <pc:docMk/>
            <pc:sldMk cId="2640240637" sldId="532"/>
            <ac:spMk id="17" creationId="{00000000-0000-0000-0000-000000000000}"/>
          </ac:spMkLst>
        </pc:spChg>
      </pc:sldChg>
      <pc:sldChg chg="modSp">
        <pc:chgData name="Festjens Ilse" userId="814ed69a-9136-4fbe-b9cf-b25332840f6b" providerId="ADAL" clId="{421ACC9D-450D-4FD4-A31C-91F0E2D484B2}" dt="2021-08-17T09:11:54.285" v="589" actId="20577"/>
        <pc:sldMkLst>
          <pc:docMk/>
          <pc:sldMk cId="1934013795" sldId="533"/>
        </pc:sldMkLst>
        <pc:spChg chg="mod">
          <ac:chgData name="Festjens Ilse" userId="814ed69a-9136-4fbe-b9cf-b25332840f6b" providerId="ADAL" clId="{421ACC9D-450D-4FD4-A31C-91F0E2D484B2}" dt="2021-08-17T09:11:54.285" v="589" actId="20577"/>
          <ac:spMkLst>
            <pc:docMk/>
            <pc:sldMk cId="1934013795" sldId="533"/>
            <ac:spMk id="9" creationId="{00000000-0000-0000-0000-000000000000}"/>
          </ac:spMkLst>
        </pc:spChg>
      </pc:sldChg>
      <pc:sldChg chg="modSp">
        <pc:chgData name="Festjens Ilse" userId="814ed69a-9136-4fbe-b9cf-b25332840f6b" providerId="ADAL" clId="{421ACC9D-450D-4FD4-A31C-91F0E2D484B2}" dt="2021-08-17T08:41:19.957" v="88" actId="20577"/>
        <pc:sldMkLst>
          <pc:docMk/>
          <pc:sldMk cId="1365067159" sldId="536"/>
        </pc:sldMkLst>
        <pc:spChg chg="mod">
          <ac:chgData name="Festjens Ilse" userId="814ed69a-9136-4fbe-b9cf-b25332840f6b" providerId="ADAL" clId="{421ACC9D-450D-4FD4-A31C-91F0E2D484B2}" dt="2021-08-17T08:41:19.957" v="88" actId="20577"/>
          <ac:spMkLst>
            <pc:docMk/>
            <pc:sldMk cId="1365067159" sldId="536"/>
            <ac:spMk id="28" creationId="{00000000-0000-0000-0000-000000000000}"/>
          </ac:spMkLst>
        </pc:spChg>
      </pc:sldChg>
      <pc:sldChg chg="delSp modSp delCm">
        <pc:chgData name="Festjens Ilse" userId="814ed69a-9136-4fbe-b9cf-b25332840f6b" providerId="ADAL" clId="{421ACC9D-450D-4FD4-A31C-91F0E2D484B2}" dt="2021-08-17T09:11:37.662" v="588" actId="6549"/>
        <pc:sldMkLst>
          <pc:docMk/>
          <pc:sldMk cId="2708844772" sldId="540"/>
        </pc:sldMkLst>
        <pc:spChg chg="mod">
          <ac:chgData name="Festjens Ilse" userId="814ed69a-9136-4fbe-b9cf-b25332840f6b" providerId="ADAL" clId="{421ACC9D-450D-4FD4-A31C-91F0E2D484B2}" dt="2021-08-17T09:10:12.289" v="554" actId="6549"/>
          <ac:spMkLst>
            <pc:docMk/>
            <pc:sldMk cId="2708844772" sldId="540"/>
            <ac:spMk id="9" creationId="{00000000-0000-0000-0000-000000000000}"/>
          </ac:spMkLst>
        </pc:spChg>
        <pc:spChg chg="del">
          <ac:chgData name="Festjens Ilse" userId="814ed69a-9136-4fbe-b9cf-b25332840f6b" providerId="ADAL" clId="{421ACC9D-450D-4FD4-A31C-91F0E2D484B2}" dt="2021-08-17T09:10:17.903" v="555" actId="478"/>
          <ac:spMkLst>
            <pc:docMk/>
            <pc:sldMk cId="2708844772" sldId="540"/>
            <ac:spMk id="12" creationId="{00000000-0000-0000-0000-000000000000}"/>
          </ac:spMkLst>
        </pc:spChg>
        <pc:spChg chg="mod">
          <ac:chgData name="Festjens Ilse" userId="814ed69a-9136-4fbe-b9cf-b25332840f6b" providerId="ADAL" clId="{421ACC9D-450D-4FD4-A31C-91F0E2D484B2}" dt="2021-08-17T09:11:37.662" v="588" actId="6549"/>
          <ac:spMkLst>
            <pc:docMk/>
            <pc:sldMk cId="2708844772" sldId="540"/>
            <ac:spMk id="14" creationId="{00000000-0000-0000-0000-000000000000}"/>
          </ac:spMkLst>
        </pc:spChg>
        <pc:spChg chg="del">
          <ac:chgData name="Festjens Ilse" userId="814ed69a-9136-4fbe-b9cf-b25332840f6b" providerId="ADAL" clId="{421ACC9D-450D-4FD4-A31C-91F0E2D484B2}" dt="2021-08-17T09:10:59.317" v="557" actId="478"/>
          <ac:spMkLst>
            <pc:docMk/>
            <pc:sldMk cId="2708844772" sldId="540"/>
            <ac:spMk id="1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77" name="Rectangle 17"/>
          <p:cNvSpPr>
            <a:spLocks noChangeArrowheads="1"/>
          </p:cNvSpPr>
          <p:nvPr/>
        </p:nvSpPr>
        <p:spPr bwMode="auto">
          <a:xfrm>
            <a:off x="593727" y="9321803"/>
            <a:ext cx="1501775" cy="274638"/>
          </a:xfrm>
          <a:prstGeom prst="rect">
            <a:avLst/>
          </a:prstGeom>
          <a:noFill/>
          <a:ln w="9525">
            <a:noFill/>
            <a:miter lim="800000"/>
            <a:headEnd/>
            <a:tailEnd/>
          </a:ln>
          <a:effectLst/>
        </p:spPr>
        <p:txBody>
          <a:bodyPr lIns="0" tIns="0" rIns="0" bIns="0" anchor="ctr"/>
          <a:lstStyle/>
          <a:p>
            <a:pPr>
              <a:defRPr/>
            </a:pPr>
            <a:endParaRPr lang="en-GB" sz="1000" b="1"/>
          </a:p>
        </p:txBody>
      </p:sp>
      <p:sp>
        <p:nvSpPr>
          <p:cNvPr id="15378" name="Rectangle 18"/>
          <p:cNvSpPr>
            <a:spLocks noChangeArrowheads="1"/>
          </p:cNvSpPr>
          <p:nvPr/>
        </p:nvSpPr>
        <p:spPr bwMode="auto">
          <a:xfrm>
            <a:off x="2454275" y="9321803"/>
            <a:ext cx="1751013" cy="274638"/>
          </a:xfrm>
          <a:prstGeom prst="rect">
            <a:avLst/>
          </a:prstGeom>
          <a:noFill/>
          <a:ln w="9525">
            <a:noFill/>
            <a:miter lim="800000"/>
            <a:headEnd/>
            <a:tailEnd/>
          </a:ln>
          <a:effectLst/>
        </p:spPr>
        <p:txBody>
          <a:bodyPr lIns="0" tIns="0" rIns="0" bIns="0" anchor="ctr"/>
          <a:lstStyle/>
          <a:p>
            <a:pPr algn="ctr">
              <a:defRPr/>
            </a:pPr>
            <a:endParaRPr lang="en-GB" sz="1000" b="1"/>
          </a:p>
        </p:txBody>
      </p:sp>
      <p:sp>
        <p:nvSpPr>
          <p:cNvPr id="15379" name="Rectangle 19"/>
          <p:cNvSpPr>
            <a:spLocks noChangeArrowheads="1"/>
          </p:cNvSpPr>
          <p:nvPr/>
        </p:nvSpPr>
        <p:spPr bwMode="auto">
          <a:xfrm>
            <a:off x="5761040" y="9321803"/>
            <a:ext cx="307975" cy="274638"/>
          </a:xfrm>
          <a:prstGeom prst="rect">
            <a:avLst/>
          </a:prstGeom>
          <a:noFill/>
          <a:ln w="9525">
            <a:noFill/>
            <a:miter lim="800000"/>
            <a:headEnd/>
            <a:tailEnd/>
          </a:ln>
          <a:effectLst/>
        </p:spPr>
        <p:txBody>
          <a:bodyPr lIns="0" tIns="0" rIns="0" bIns="0" anchor="ctr"/>
          <a:lstStyle/>
          <a:p>
            <a:pPr algn="r">
              <a:defRPr/>
            </a:pPr>
            <a:fld id="{810A082C-6840-4EFE-8647-18FD7C403B87}" type="slidenum">
              <a:rPr lang="en-GB" sz="1000" b="1"/>
              <a:pPr algn="r">
                <a:defRPr/>
              </a:pPr>
              <a:t>‹#›</a:t>
            </a:fld>
            <a:endParaRPr lang="en-GB" sz="1000" b="1"/>
          </a:p>
        </p:txBody>
      </p:sp>
    </p:spTree>
    <p:extLst>
      <p:ext uri="{BB962C8B-B14F-4D97-AF65-F5344CB8AC3E}">
        <p14:creationId xmlns:p14="http://schemas.microsoft.com/office/powerpoint/2010/main" val="1909825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4"/>
          <p:cNvSpPr>
            <a:spLocks noGrp="1" noRot="1" noChangeAspect="1" noChangeArrowheads="1" noTextEdit="1"/>
          </p:cNvSpPr>
          <p:nvPr>
            <p:ph type="sldImg" idx="2"/>
          </p:nvPr>
        </p:nvSpPr>
        <p:spPr bwMode="auto">
          <a:xfrm>
            <a:off x="26988" y="744538"/>
            <a:ext cx="6615112"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66750" y="4714878"/>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31" name="Rectangle 11"/>
          <p:cNvSpPr>
            <a:spLocks noChangeArrowheads="1"/>
          </p:cNvSpPr>
          <p:nvPr/>
        </p:nvSpPr>
        <p:spPr bwMode="auto">
          <a:xfrm>
            <a:off x="752477" y="9321803"/>
            <a:ext cx="1416050" cy="274638"/>
          </a:xfrm>
          <a:prstGeom prst="rect">
            <a:avLst/>
          </a:prstGeom>
          <a:noFill/>
          <a:ln w="9525">
            <a:noFill/>
            <a:miter lim="800000"/>
            <a:headEnd/>
            <a:tailEnd/>
          </a:ln>
          <a:effectLst/>
        </p:spPr>
        <p:txBody>
          <a:bodyPr lIns="0" tIns="0" rIns="0" bIns="0" anchor="ctr"/>
          <a:lstStyle/>
          <a:p>
            <a:pPr>
              <a:defRPr/>
            </a:pPr>
            <a:endParaRPr lang="en-GB" sz="1000" b="1"/>
          </a:p>
        </p:txBody>
      </p:sp>
      <p:sp>
        <p:nvSpPr>
          <p:cNvPr id="5132" name="Rectangle 12"/>
          <p:cNvSpPr>
            <a:spLocks noChangeArrowheads="1"/>
          </p:cNvSpPr>
          <p:nvPr/>
        </p:nvSpPr>
        <p:spPr bwMode="auto">
          <a:xfrm>
            <a:off x="2506663" y="9321803"/>
            <a:ext cx="1651000" cy="274638"/>
          </a:xfrm>
          <a:prstGeom prst="rect">
            <a:avLst/>
          </a:prstGeom>
          <a:noFill/>
          <a:ln w="9525">
            <a:noFill/>
            <a:miter lim="800000"/>
            <a:headEnd/>
            <a:tailEnd/>
          </a:ln>
          <a:effectLst/>
        </p:spPr>
        <p:txBody>
          <a:bodyPr lIns="0" tIns="0" rIns="0" bIns="0" anchor="ctr"/>
          <a:lstStyle/>
          <a:p>
            <a:pPr algn="ctr">
              <a:defRPr/>
            </a:pPr>
            <a:endParaRPr lang="en-GB" sz="1000" b="1"/>
          </a:p>
        </p:txBody>
      </p:sp>
      <p:sp>
        <p:nvSpPr>
          <p:cNvPr id="5133" name="Rectangle 13"/>
          <p:cNvSpPr>
            <a:spLocks noChangeArrowheads="1"/>
          </p:cNvSpPr>
          <p:nvPr/>
        </p:nvSpPr>
        <p:spPr bwMode="auto">
          <a:xfrm>
            <a:off x="5624513" y="9321803"/>
            <a:ext cx="290512" cy="274638"/>
          </a:xfrm>
          <a:prstGeom prst="rect">
            <a:avLst/>
          </a:prstGeom>
          <a:noFill/>
          <a:ln w="9525">
            <a:noFill/>
            <a:miter lim="800000"/>
            <a:headEnd/>
            <a:tailEnd/>
          </a:ln>
          <a:effectLst/>
        </p:spPr>
        <p:txBody>
          <a:bodyPr lIns="0" tIns="0" rIns="0" bIns="0" anchor="ctr"/>
          <a:lstStyle/>
          <a:p>
            <a:pPr algn="r">
              <a:defRPr/>
            </a:pPr>
            <a:fld id="{D93C347D-D09B-41ED-B28D-EAF77FA7DE18}" type="slidenum">
              <a:rPr lang="en-GB" sz="1000" b="1"/>
              <a:pPr algn="r">
                <a:defRPr/>
              </a:pPr>
              <a:t>‹#›</a:t>
            </a:fld>
            <a:endParaRPr lang="en-GB" sz="1000" b="1"/>
          </a:p>
        </p:txBody>
      </p:sp>
    </p:spTree>
    <p:extLst>
      <p:ext uri="{BB962C8B-B14F-4D97-AF65-F5344CB8AC3E}">
        <p14:creationId xmlns:p14="http://schemas.microsoft.com/office/powerpoint/2010/main" val="5189095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0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0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0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26988" y="744538"/>
            <a:ext cx="6615112" cy="3722687"/>
          </a:xfrm>
          <a:ln/>
        </p:spPr>
      </p:sp>
      <p:sp>
        <p:nvSpPr>
          <p:cNvPr id="72707" name="Rectangle 3"/>
          <p:cNvSpPr>
            <a:spLocks noGrp="1" noChangeArrowheads="1"/>
          </p:cNvSpPr>
          <p:nvPr>
            <p:ph type="body" idx="1"/>
          </p:nvPr>
        </p:nvSpPr>
        <p:spPr>
          <a:noFill/>
          <a:ln/>
        </p:spPr>
        <p:txBody>
          <a:bodyPr/>
          <a:lstStyle/>
          <a:p>
            <a:pPr eaLnBrk="1" hangingPunct="1"/>
            <a:endParaRPr lang="nl-B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26988" y="744538"/>
            <a:ext cx="6615112" cy="3722687"/>
          </a:xfrm>
          <a:ln/>
        </p:spPr>
      </p:sp>
      <p:sp>
        <p:nvSpPr>
          <p:cNvPr id="8601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26988" y="744538"/>
            <a:ext cx="6615112" cy="3722687"/>
          </a:xfrm>
          <a:ln/>
        </p:spPr>
      </p:sp>
      <p:sp>
        <p:nvSpPr>
          <p:cNvPr id="8601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jdelijke aanduiding voor dia-afbeelding 1"/>
          <p:cNvSpPr>
            <a:spLocks noGrp="1" noRot="1" noChangeAspect="1" noTextEdit="1"/>
          </p:cNvSpPr>
          <p:nvPr>
            <p:ph type="sldImg"/>
          </p:nvPr>
        </p:nvSpPr>
        <p:spPr>
          <a:xfrm>
            <a:off x="26988" y="744538"/>
            <a:ext cx="6615112" cy="3722687"/>
          </a:xfrm>
          <a:ln/>
        </p:spPr>
      </p:sp>
      <p:sp>
        <p:nvSpPr>
          <p:cNvPr id="87043"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jdelijke aanduiding voor dia-afbeelding 1"/>
          <p:cNvSpPr>
            <a:spLocks noGrp="1" noRot="1" noChangeAspect="1" noTextEdit="1"/>
          </p:cNvSpPr>
          <p:nvPr>
            <p:ph type="sldImg"/>
          </p:nvPr>
        </p:nvSpPr>
        <p:spPr>
          <a:xfrm>
            <a:off x="26988" y="744538"/>
            <a:ext cx="6615112" cy="3722687"/>
          </a:xfrm>
          <a:ln/>
        </p:spPr>
      </p:sp>
      <p:sp>
        <p:nvSpPr>
          <p:cNvPr id="88067"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26988" y="744538"/>
            <a:ext cx="6615112" cy="3722687"/>
          </a:xfrm>
          <a:ln/>
        </p:spPr>
      </p:sp>
      <p:sp>
        <p:nvSpPr>
          <p:cNvPr id="89091"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jdelijke aanduiding voor dia-afbeelding 1"/>
          <p:cNvSpPr>
            <a:spLocks noGrp="1" noRot="1" noChangeAspect="1" noTextEdit="1"/>
          </p:cNvSpPr>
          <p:nvPr>
            <p:ph type="sldImg"/>
          </p:nvPr>
        </p:nvSpPr>
        <p:spPr>
          <a:xfrm>
            <a:off x="26988" y="744538"/>
            <a:ext cx="6615112" cy="3722687"/>
          </a:xfrm>
          <a:ln/>
        </p:spPr>
      </p:sp>
      <p:sp>
        <p:nvSpPr>
          <p:cNvPr id="90115"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26988" y="744538"/>
            <a:ext cx="6615112" cy="3722687"/>
          </a:xfrm>
          <a:ln/>
        </p:spPr>
      </p:sp>
      <p:sp>
        <p:nvSpPr>
          <p:cNvPr id="9113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jdelijke aanduiding voor dia-afbeelding 1"/>
          <p:cNvSpPr>
            <a:spLocks noGrp="1" noRot="1" noChangeAspect="1" noTextEdit="1"/>
          </p:cNvSpPr>
          <p:nvPr>
            <p:ph type="sldImg"/>
          </p:nvPr>
        </p:nvSpPr>
        <p:spPr>
          <a:xfrm>
            <a:off x="26988" y="744538"/>
            <a:ext cx="6615112" cy="3722687"/>
          </a:xfrm>
          <a:ln/>
        </p:spPr>
      </p:sp>
      <p:sp>
        <p:nvSpPr>
          <p:cNvPr id="92163"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jdelijke aanduiding voor dia-afbeelding 1"/>
          <p:cNvSpPr>
            <a:spLocks noGrp="1" noRot="1" noChangeAspect="1" noTextEdit="1"/>
          </p:cNvSpPr>
          <p:nvPr>
            <p:ph type="sldImg"/>
          </p:nvPr>
        </p:nvSpPr>
        <p:spPr>
          <a:xfrm>
            <a:off x="26988" y="744538"/>
            <a:ext cx="6615112" cy="3722687"/>
          </a:xfrm>
          <a:ln/>
        </p:spPr>
      </p:sp>
      <p:sp>
        <p:nvSpPr>
          <p:cNvPr id="93187" name="Tijdelijke aanduiding voor notities 2"/>
          <p:cNvSpPr>
            <a:spLocks noGrp="1"/>
          </p:cNvSpPr>
          <p:nvPr>
            <p:ph type="body" idx="1"/>
          </p:nvPr>
        </p:nvSpPr>
        <p:spPr>
          <a:noFill/>
          <a:ln/>
        </p:spPr>
        <p:txBody>
          <a:bodyPr/>
          <a:lstStyle/>
          <a:p>
            <a:endParaRPr lang="nl-B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jdelijke aanduiding voor dia-afbeelding 1"/>
          <p:cNvSpPr>
            <a:spLocks noGrp="1" noRot="1" noChangeAspect="1" noTextEdit="1"/>
          </p:cNvSpPr>
          <p:nvPr>
            <p:ph type="sldImg"/>
          </p:nvPr>
        </p:nvSpPr>
        <p:spPr>
          <a:xfrm>
            <a:off x="26988" y="744538"/>
            <a:ext cx="6615112" cy="3722687"/>
          </a:xfrm>
          <a:ln/>
        </p:spPr>
      </p:sp>
      <p:sp>
        <p:nvSpPr>
          <p:cNvPr id="94211" name="Tijdelijke aanduiding voor notities 2"/>
          <p:cNvSpPr>
            <a:spLocks noGrp="1"/>
          </p:cNvSpPr>
          <p:nvPr>
            <p:ph type="body" idx="1"/>
          </p:nvPr>
        </p:nvSpPr>
        <p:spPr>
          <a:noFill/>
          <a:ln/>
        </p:spPr>
        <p:txBody>
          <a:bodyPr/>
          <a:lstStyle/>
          <a:p>
            <a:pPr eaLnBrk="1" hangingPunct="1"/>
            <a:endParaRPr lang="nl-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jdelijke aanduiding voor dia-afbeelding 1"/>
          <p:cNvSpPr>
            <a:spLocks noGrp="1" noRot="1" noChangeAspect="1" noTextEdit="1"/>
          </p:cNvSpPr>
          <p:nvPr>
            <p:ph type="sldImg"/>
          </p:nvPr>
        </p:nvSpPr>
        <p:spPr>
          <a:xfrm>
            <a:off x="26988" y="744538"/>
            <a:ext cx="6615112" cy="3722687"/>
          </a:xfrm>
          <a:ln/>
        </p:spPr>
      </p:sp>
      <p:sp>
        <p:nvSpPr>
          <p:cNvPr id="77827"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jdelijke aanduiding voor dia-afbeelding 1"/>
          <p:cNvSpPr>
            <a:spLocks noGrp="1" noRot="1" noChangeAspect="1" noTextEdit="1"/>
          </p:cNvSpPr>
          <p:nvPr>
            <p:ph type="sldImg"/>
          </p:nvPr>
        </p:nvSpPr>
        <p:spPr>
          <a:xfrm>
            <a:off x="26988" y="744538"/>
            <a:ext cx="6615112" cy="3722687"/>
          </a:xfrm>
          <a:ln/>
        </p:spPr>
      </p:sp>
      <p:sp>
        <p:nvSpPr>
          <p:cNvPr id="95235" name="Tijdelijke aanduiding voor notities 2"/>
          <p:cNvSpPr>
            <a:spLocks noGrp="1"/>
          </p:cNvSpPr>
          <p:nvPr>
            <p:ph type="body" idx="1"/>
          </p:nvPr>
        </p:nvSpPr>
        <p:spPr>
          <a:noFill/>
          <a:ln/>
        </p:spPr>
        <p:txBody>
          <a:bodyPr/>
          <a:lstStyle/>
          <a:p>
            <a:pPr eaLnBrk="1" hangingPunct="1"/>
            <a:endParaRPr lang="nl-B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jdelijke aanduiding voor dia-afbeelding 1"/>
          <p:cNvSpPr>
            <a:spLocks noGrp="1" noRot="1" noChangeAspect="1" noTextEdit="1"/>
          </p:cNvSpPr>
          <p:nvPr>
            <p:ph type="sldImg"/>
          </p:nvPr>
        </p:nvSpPr>
        <p:spPr>
          <a:xfrm>
            <a:off x="26988" y="744538"/>
            <a:ext cx="6615112" cy="3722687"/>
          </a:xfrm>
          <a:ln/>
        </p:spPr>
      </p:sp>
      <p:sp>
        <p:nvSpPr>
          <p:cNvPr id="96259" name="Tijdelijke aanduiding voor notities 2"/>
          <p:cNvSpPr>
            <a:spLocks noGrp="1"/>
          </p:cNvSpPr>
          <p:nvPr>
            <p:ph type="body" idx="1"/>
          </p:nvPr>
        </p:nvSpPr>
        <p:spPr>
          <a:noFill/>
          <a:ln/>
        </p:spPr>
        <p:txBody>
          <a:bodyPr/>
          <a:lstStyle/>
          <a:p>
            <a:pPr eaLnBrk="1" hangingPunct="1"/>
            <a:endParaRPr lang="nl-B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jdelijke aanduiding voor dia-afbeelding 1"/>
          <p:cNvSpPr>
            <a:spLocks noGrp="1" noRot="1" noChangeAspect="1" noTextEdit="1"/>
          </p:cNvSpPr>
          <p:nvPr>
            <p:ph type="sldImg"/>
          </p:nvPr>
        </p:nvSpPr>
        <p:spPr>
          <a:xfrm>
            <a:off x="26988" y="744538"/>
            <a:ext cx="6615112" cy="3722687"/>
          </a:xfrm>
          <a:ln/>
        </p:spPr>
      </p:sp>
      <p:sp>
        <p:nvSpPr>
          <p:cNvPr id="97283" name="Tijdelijke aanduiding voor notities 2"/>
          <p:cNvSpPr>
            <a:spLocks noGrp="1"/>
          </p:cNvSpPr>
          <p:nvPr>
            <p:ph type="body" idx="1"/>
          </p:nvPr>
        </p:nvSpPr>
        <p:spPr>
          <a:noFill/>
          <a:ln/>
        </p:spPr>
        <p:txBody>
          <a:bodyPr/>
          <a:lstStyle/>
          <a:p>
            <a:pPr eaLnBrk="1" hangingPunct="1"/>
            <a:endParaRPr lang="nl-B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26988" y="744538"/>
            <a:ext cx="6615112" cy="3722687"/>
          </a:xfrm>
          <a:ln/>
        </p:spPr>
      </p:sp>
      <p:sp>
        <p:nvSpPr>
          <p:cNvPr id="98307"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jdelijke aanduiding voor dia-afbeelding 1"/>
          <p:cNvSpPr>
            <a:spLocks noGrp="1" noRot="1" noChangeAspect="1" noTextEdit="1"/>
          </p:cNvSpPr>
          <p:nvPr>
            <p:ph type="sldImg"/>
          </p:nvPr>
        </p:nvSpPr>
        <p:spPr>
          <a:xfrm>
            <a:off x="26988" y="744538"/>
            <a:ext cx="6615112" cy="3722687"/>
          </a:xfrm>
          <a:ln/>
        </p:spPr>
      </p:sp>
      <p:sp>
        <p:nvSpPr>
          <p:cNvPr id="99331"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jdelijke aanduiding voor dia-afbeelding 1"/>
          <p:cNvSpPr>
            <a:spLocks noGrp="1" noRot="1" noChangeAspect="1" noTextEdit="1"/>
          </p:cNvSpPr>
          <p:nvPr>
            <p:ph type="sldImg"/>
          </p:nvPr>
        </p:nvSpPr>
        <p:spPr>
          <a:xfrm>
            <a:off x="26988" y="744538"/>
            <a:ext cx="6615112" cy="3722687"/>
          </a:xfrm>
          <a:ln/>
        </p:spPr>
      </p:sp>
      <p:sp>
        <p:nvSpPr>
          <p:cNvPr id="100355"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jdelijke aanduiding voor dia-afbeelding 1"/>
          <p:cNvSpPr>
            <a:spLocks noGrp="1" noRot="1" noChangeAspect="1" noTextEdit="1"/>
          </p:cNvSpPr>
          <p:nvPr>
            <p:ph type="sldImg"/>
          </p:nvPr>
        </p:nvSpPr>
        <p:spPr>
          <a:xfrm>
            <a:off x="26988" y="744538"/>
            <a:ext cx="6615112" cy="3722687"/>
          </a:xfrm>
          <a:ln/>
        </p:spPr>
      </p:sp>
      <p:sp>
        <p:nvSpPr>
          <p:cNvPr id="101379"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jdelijke aanduiding voor dia-afbeelding 1"/>
          <p:cNvSpPr>
            <a:spLocks noGrp="1" noRot="1" noChangeAspect="1" noTextEdit="1"/>
          </p:cNvSpPr>
          <p:nvPr>
            <p:ph type="sldImg"/>
          </p:nvPr>
        </p:nvSpPr>
        <p:spPr>
          <a:xfrm>
            <a:off x="26988" y="744538"/>
            <a:ext cx="6615112" cy="3722687"/>
          </a:xfrm>
          <a:ln/>
        </p:spPr>
      </p:sp>
      <p:sp>
        <p:nvSpPr>
          <p:cNvPr id="102403"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jdelijke aanduiding voor dia-afbeelding 1"/>
          <p:cNvSpPr>
            <a:spLocks noGrp="1" noRot="1" noChangeAspect="1" noTextEdit="1"/>
          </p:cNvSpPr>
          <p:nvPr>
            <p:ph type="sldImg"/>
          </p:nvPr>
        </p:nvSpPr>
        <p:spPr>
          <a:xfrm>
            <a:off x="26988" y="744538"/>
            <a:ext cx="6615112" cy="3722687"/>
          </a:xfrm>
          <a:ln/>
        </p:spPr>
      </p:sp>
      <p:sp>
        <p:nvSpPr>
          <p:cNvPr id="103427" name="Tijdelijke aanduiding voor notities 2"/>
          <p:cNvSpPr>
            <a:spLocks noGrp="1"/>
          </p:cNvSpPr>
          <p:nvPr>
            <p:ph type="body" idx="1"/>
          </p:nvPr>
        </p:nvSpPr>
        <p:spPr>
          <a:noFill/>
          <a:ln/>
        </p:spPr>
        <p:txBody>
          <a:bodyPr/>
          <a:lstStyle/>
          <a:p>
            <a:pPr eaLnBrk="1" hangingPunct="1"/>
            <a:endParaRPr lang="nl-B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jdelijke aanduiding voor dia-afbeelding 1"/>
          <p:cNvSpPr>
            <a:spLocks noGrp="1" noRot="1" noChangeAspect="1" noTextEdit="1"/>
          </p:cNvSpPr>
          <p:nvPr>
            <p:ph type="sldImg"/>
          </p:nvPr>
        </p:nvSpPr>
        <p:spPr>
          <a:xfrm>
            <a:off x="26988" y="744538"/>
            <a:ext cx="6615112" cy="3722687"/>
          </a:xfrm>
          <a:ln/>
        </p:spPr>
      </p:sp>
      <p:sp>
        <p:nvSpPr>
          <p:cNvPr id="104451" name="Tijdelijke aanduiding voor notities 2"/>
          <p:cNvSpPr>
            <a:spLocks noGrp="1"/>
          </p:cNvSpPr>
          <p:nvPr>
            <p:ph type="body" idx="1"/>
          </p:nvPr>
        </p:nvSpPr>
        <p:spPr>
          <a:noFill/>
          <a:ln/>
        </p:spPr>
        <p:txBody>
          <a:bodyPr/>
          <a:lstStyle/>
          <a:p>
            <a:pPr eaLnBrk="1" hangingPunct="1"/>
            <a:endParaRPr lang="nl-B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1459" tIns="45730" rIns="91459" bIns="45730"/>
          <a:lstStyle/>
          <a:p>
            <a:pPr marL="0" marR="0" lvl="0" indent="0" algn="l" defTabSz="914400" rtl="0" eaLnBrk="1" fontAlgn="base" latinLnBrk="0" hangingPunct="1">
              <a:lnSpc>
                <a:spcPct val="100000"/>
              </a:lnSpc>
              <a:spcBef>
                <a:spcPct val="0"/>
              </a:spcBef>
              <a:spcAft>
                <a:spcPct val="0"/>
              </a:spcAft>
              <a:buClrTx/>
              <a:buSzTx/>
              <a:buFontTx/>
              <a:buNone/>
              <a:tabLst/>
              <a:defRPr/>
            </a:pPr>
            <a:fld id="{6DC0A393-39A7-5C44-9942-E5E6E3DB97A7}" type="slidenum">
              <a:rPr kumimoji="0" lang="nl-BE" sz="18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17607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jdelijke aanduiding voor dia-afbeelding 1"/>
          <p:cNvSpPr>
            <a:spLocks noGrp="1" noRot="1" noChangeAspect="1" noTextEdit="1"/>
          </p:cNvSpPr>
          <p:nvPr>
            <p:ph type="sldImg"/>
          </p:nvPr>
        </p:nvSpPr>
        <p:spPr>
          <a:xfrm>
            <a:off x="26988" y="744538"/>
            <a:ext cx="6615112" cy="3722687"/>
          </a:xfrm>
          <a:ln/>
        </p:spPr>
      </p:sp>
      <p:sp>
        <p:nvSpPr>
          <p:cNvPr id="105475" name="Tijdelijke aanduiding voor notities 2"/>
          <p:cNvSpPr>
            <a:spLocks noGrp="1"/>
          </p:cNvSpPr>
          <p:nvPr>
            <p:ph type="body" idx="1"/>
          </p:nvPr>
        </p:nvSpPr>
        <p:spPr>
          <a:noFill/>
          <a:ln/>
        </p:spPr>
        <p:txBody>
          <a:bodyPr/>
          <a:lstStyle/>
          <a:p>
            <a:pPr eaLnBrk="1" hangingPunct="1"/>
            <a:endParaRPr lang="nl-B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jdelijke aanduiding voor dia-afbeelding 1"/>
          <p:cNvSpPr>
            <a:spLocks noGrp="1" noRot="1" noChangeAspect="1" noTextEdit="1"/>
          </p:cNvSpPr>
          <p:nvPr>
            <p:ph type="sldImg"/>
          </p:nvPr>
        </p:nvSpPr>
        <p:spPr>
          <a:xfrm>
            <a:off x="26988" y="744538"/>
            <a:ext cx="6615112" cy="3722687"/>
          </a:xfrm>
          <a:ln/>
        </p:spPr>
      </p:sp>
      <p:sp>
        <p:nvSpPr>
          <p:cNvPr id="106499" name="Tijdelijke aanduiding voor notities 2"/>
          <p:cNvSpPr>
            <a:spLocks noGrp="1"/>
          </p:cNvSpPr>
          <p:nvPr>
            <p:ph type="body" idx="1"/>
          </p:nvPr>
        </p:nvSpPr>
        <p:spPr>
          <a:noFill/>
          <a:ln/>
        </p:spPr>
        <p:txBody>
          <a:bodyPr/>
          <a:lstStyle/>
          <a:p>
            <a:pPr eaLnBrk="1" hangingPunct="1"/>
            <a:endParaRPr lang="nl-B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jdelijke aanduiding voor dia-afbeelding 1"/>
          <p:cNvSpPr>
            <a:spLocks noGrp="1" noRot="1" noChangeAspect="1" noTextEdit="1"/>
          </p:cNvSpPr>
          <p:nvPr>
            <p:ph type="sldImg"/>
          </p:nvPr>
        </p:nvSpPr>
        <p:spPr>
          <a:xfrm>
            <a:off x="26988" y="744538"/>
            <a:ext cx="6615112" cy="3722687"/>
          </a:xfrm>
          <a:ln/>
        </p:spPr>
      </p:sp>
      <p:sp>
        <p:nvSpPr>
          <p:cNvPr id="107523" name="Tijdelijke aanduiding voor notities 2"/>
          <p:cNvSpPr>
            <a:spLocks noGrp="1"/>
          </p:cNvSpPr>
          <p:nvPr>
            <p:ph type="body" idx="1"/>
          </p:nvPr>
        </p:nvSpPr>
        <p:spPr>
          <a:noFill/>
          <a:ln/>
        </p:spPr>
        <p:txBody>
          <a:bodyPr/>
          <a:lstStyle/>
          <a:p>
            <a:pPr eaLnBrk="1" hangingPunct="1"/>
            <a:endParaRPr lang="nl-BE"/>
          </a:p>
        </p:txBody>
      </p:sp>
    </p:spTree>
    <p:extLst>
      <p:ext uri="{BB962C8B-B14F-4D97-AF65-F5344CB8AC3E}">
        <p14:creationId xmlns:p14="http://schemas.microsoft.com/office/powerpoint/2010/main" val="503310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jdelijke aanduiding voor dia-afbeelding 1"/>
          <p:cNvSpPr>
            <a:spLocks noGrp="1" noRot="1" noChangeAspect="1" noTextEdit="1"/>
          </p:cNvSpPr>
          <p:nvPr>
            <p:ph type="sldImg"/>
          </p:nvPr>
        </p:nvSpPr>
        <p:spPr>
          <a:xfrm>
            <a:off x="26988" y="744538"/>
            <a:ext cx="6615112" cy="3722687"/>
          </a:xfrm>
          <a:ln/>
        </p:spPr>
      </p:sp>
      <p:sp>
        <p:nvSpPr>
          <p:cNvPr id="108547" name="Tijdelijke aanduiding voor notities 2"/>
          <p:cNvSpPr>
            <a:spLocks noGrp="1"/>
          </p:cNvSpPr>
          <p:nvPr>
            <p:ph type="body" idx="1"/>
          </p:nvPr>
        </p:nvSpPr>
        <p:spPr>
          <a:noFill/>
          <a:ln/>
        </p:spPr>
        <p:txBody>
          <a:bodyPr/>
          <a:lstStyle/>
          <a:p>
            <a:pPr eaLnBrk="1" hangingPunct="1"/>
            <a:endParaRPr lang="nl-B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jdelijke aanduiding voor dia-afbeelding 1"/>
          <p:cNvSpPr>
            <a:spLocks noGrp="1" noRot="1" noChangeAspect="1" noTextEdit="1"/>
          </p:cNvSpPr>
          <p:nvPr>
            <p:ph type="sldImg"/>
          </p:nvPr>
        </p:nvSpPr>
        <p:spPr>
          <a:xfrm>
            <a:off x="26988" y="744538"/>
            <a:ext cx="6615112" cy="3722687"/>
          </a:xfrm>
          <a:ln/>
        </p:spPr>
      </p:sp>
      <p:sp>
        <p:nvSpPr>
          <p:cNvPr id="109571"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jdelijke aanduiding voor dia-afbeelding 1"/>
          <p:cNvSpPr>
            <a:spLocks noGrp="1" noRot="1" noChangeAspect="1" noTextEdit="1"/>
          </p:cNvSpPr>
          <p:nvPr>
            <p:ph type="sldImg"/>
          </p:nvPr>
        </p:nvSpPr>
        <p:spPr>
          <a:xfrm>
            <a:off x="26988" y="744538"/>
            <a:ext cx="6615112" cy="3722687"/>
          </a:xfrm>
          <a:ln/>
        </p:spPr>
      </p:sp>
      <p:sp>
        <p:nvSpPr>
          <p:cNvPr id="110595"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jdelijke aanduiding voor dia-afbeelding 1"/>
          <p:cNvSpPr>
            <a:spLocks noGrp="1" noRot="1" noChangeAspect="1" noTextEdit="1"/>
          </p:cNvSpPr>
          <p:nvPr>
            <p:ph type="sldImg"/>
          </p:nvPr>
        </p:nvSpPr>
        <p:spPr>
          <a:xfrm>
            <a:off x="26988" y="744538"/>
            <a:ext cx="6615112" cy="3722687"/>
          </a:xfrm>
          <a:ln/>
        </p:spPr>
      </p:sp>
      <p:sp>
        <p:nvSpPr>
          <p:cNvPr id="111619" name="Tijdelijke aanduiding voor notities 2"/>
          <p:cNvSpPr>
            <a:spLocks noGrp="1"/>
          </p:cNvSpPr>
          <p:nvPr>
            <p:ph type="body" idx="1"/>
          </p:nvPr>
        </p:nvSpPr>
        <p:spPr>
          <a:noFill/>
          <a:ln/>
        </p:spPr>
        <p:txBody>
          <a:bodyPr/>
          <a:lstStyle/>
          <a:p>
            <a:endParaRPr lang="nl-BE" baseline="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jdelijke aanduiding voor dia-afbeelding 1"/>
          <p:cNvSpPr>
            <a:spLocks noGrp="1" noRot="1" noChangeAspect="1" noTextEdit="1"/>
          </p:cNvSpPr>
          <p:nvPr>
            <p:ph type="sldImg"/>
          </p:nvPr>
        </p:nvSpPr>
        <p:spPr>
          <a:xfrm>
            <a:off x="26988" y="744538"/>
            <a:ext cx="6615112" cy="3722687"/>
          </a:xfrm>
          <a:ln/>
        </p:spPr>
      </p:sp>
      <p:sp>
        <p:nvSpPr>
          <p:cNvPr id="112643"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jdelijke aanduiding voor dia-afbeelding 1"/>
          <p:cNvSpPr>
            <a:spLocks noGrp="1" noRot="1" noChangeAspect="1" noTextEdit="1"/>
          </p:cNvSpPr>
          <p:nvPr>
            <p:ph type="sldImg"/>
          </p:nvPr>
        </p:nvSpPr>
        <p:spPr>
          <a:xfrm>
            <a:off x="26988" y="744538"/>
            <a:ext cx="6615112" cy="3722687"/>
          </a:xfrm>
          <a:ln/>
        </p:spPr>
      </p:sp>
      <p:sp>
        <p:nvSpPr>
          <p:cNvPr id="113667"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jdelijke aanduiding voor dia-afbeelding 1"/>
          <p:cNvSpPr>
            <a:spLocks noGrp="1" noRot="1" noChangeAspect="1" noTextEdit="1"/>
          </p:cNvSpPr>
          <p:nvPr>
            <p:ph type="sldImg"/>
          </p:nvPr>
        </p:nvSpPr>
        <p:spPr>
          <a:xfrm>
            <a:off x="26988" y="744538"/>
            <a:ext cx="6615112" cy="3722687"/>
          </a:xfrm>
          <a:ln/>
        </p:spPr>
      </p:sp>
      <p:sp>
        <p:nvSpPr>
          <p:cNvPr id="115715" name="Tijdelijke aanduiding voor notities 2"/>
          <p:cNvSpPr>
            <a:spLocks noGrp="1"/>
          </p:cNvSpPr>
          <p:nvPr>
            <p:ph type="body" idx="1"/>
          </p:nvPr>
        </p:nvSpPr>
        <p:spPr>
          <a:noFill/>
          <a:ln/>
        </p:spPr>
        <p:txBody>
          <a:bodyPr/>
          <a:lstStyle/>
          <a:p>
            <a:endParaRPr lang="nl-B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dia-afbeelding 1"/>
          <p:cNvSpPr>
            <a:spLocks noGrp="1" noRot="1" noChangeAspect="1" noTextEdit="1"/>
          </p:cNvSpPr>
          <p:nvPr>
            <p:ph type="sldImg"/>
          </p:nvPr>
        </p:nvSpPr>
        <p:spPr>
          <a:xfrm>
            <a:off x="26988" y="744538"/>
            <a:ext cx="6615112" cy="3722687"/>
          </a:xfrm>
          <a:ln/>
        </p:spPr>
      </p:sp>
      <p:sp>
        <p:nvSpPr>
          <p:cNvPr id="78851"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jdelijke aanduiding voor dia-afbeelding 1"/>
          <p:cNvSpPr>
            <a:spLocks noGrp="1" noRot="1" noChangeAspect="1" noTextEdit="1"/>
          </p:cNvSpPr>
          <p:nvPr>
            <p:ph type="sldImg"/>
          </p:nvPr>
        </p:nvSpPr>
        <p:spPr>
          <a:xfrm>
            <a:off x="26988" y="744538"/>
            <a:ext cx="6615112" cy="3722687"/>
          </a:xfrm>
          <a:ln/>
        </p:spPr>
      </p:sp>
      <p:sp>
        <p:nvSpPr>
          <p:cNvPr id="116739"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26988" y="744538"/>
            <a:ext cx="6615112" cy="3722687"/>
          </a:xfrm>
          <a:ln/>
        </p:spPr>
      </p:sp>
      <p:sp>
        <p:nvSpPr>
          <p:cNvPr id="117763" name="Notes Placeholder 2"/>
          <p:cNvSpPr>
            <a:spLocks noGrp="1"/>
          </p:cNvSpPr>
          <p:nvPr>
            <p:ph type="body" idx="1"/>
          </p:nvPr>
        </p:nvSpPr>
        <p:spPr>
          <a:noFill/>
          <a:ln/>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a:xfrm>
            <a:off x="26988" y="744538"/>
            <a:ext cx="6615112" cy="3722687"/>
          </a:xfrm>
          <a:ln/>
        </p:spPr>
      </p:sp>
      <p:sp>
        <p:nvSpPr>
          <p:cNvPr id="118787"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jdelijke aanduiding voor dia-afbeelding 1"/>
          <p:cNvSpPr>
            <a:spLocks noGrp="1" noRot="1" noChangeAspect="1" noTextEdit="1"/>
          </p:cNvSpPr>
          <p:nvPr>
            <p:ph type="sldImg"/>
          </p:nvPr>
        </p:nvSpPr>
        <p:spPr>
          <a:xfrm>
            <a:off x="26988" y="744538"/>
            <a:ext cx="6615112" cy="3722687"/>
          </a:xfrm>
          <a:ln/>
        </p:spPr>
      </p:sp>
      <p:sp>
        <p:nvSpPr>
          <p:cNvPr id="119811"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jdelijke aanduiding voor dia-afbeelding 1"/>
          <p:cNvSpPr>
            <a:spLocks noGrp="1" noRot="1" noChangeAspect="1" noTextEdit="1"/>
          </p:cNvSpPr>
          <p:nvPr>
            <p:ph type="sldImg"/>
          </p:nvPr>
        </p:nvSpPr>
        <p:spPr>
          <a:xfrm>
            <a:off x="26988" y="744538"/>
            <a:ext cx="6615112" cy="3722687"/>
          </a:xfrm>
          <a:ln/>
        </p:spPr>
      </p:sp>
      <p:sp>
        <p:nvSpPr>
          <p:cNvPr id="120835"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jdelijke aanduiding voor dia-afbeelding 1"/>
          <p:cNvSpPr>
            <a:spLocks noGrp="1" noRot="1" noChangeAspect="1" noTextEdit="1"/>
          </p:cNvSpPr>
          <p:nvPr>
            <p:ph type="sldImg"/>
          </p:nvPr>
        </p:nvSpPr>
        <p:spPr>
          <a:xfrm>
            <a:off x="26988" y="744538"/>
            <a:ext cx="6615112" cy="3722687"/>
          </a:xfrm>
          <a:ln/>
        </p:spPr>
      </p:sp>
      <p:sp>
        <p:nvSpPr>
          <p:cNvPr id="121859"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jdelijke aanduiding voor dia-afbeelding 1"/>
          <p:cNvSpPr>
            <a:spLocks noGrp="1" noRot="1" noChangeAspect="1" noTextEdit="1"/>
          </p:cNvSpPr>
          <p:nvPr>
            <p:ph type="sldImg"/>
          </p:nvPr>
        </p:nvSpPr>
        <p:spPr>
          <a:xfrm>
            <a:off x="26988" y="744538"/>
            <a:ext cx="6615112" cy="3722687"/>
          </a:xfrm>
          <a:ln/>
        </p:spPr>
      </p:sp>
      <p:sp>
        <p:nvSpPr>
          <p:cNvPr id="122883"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26988" y="744538"/>
            <a:ext cx="6615112" cy="3722687"/>
          </a:xfrm>
          <a:ln/>
        </p:spPr>
      </p:sp>
      <p:sp>
        <p:nvSpPr>
          <p:cNvPr id="123907"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jdelijke aanduiding voor dia-afbeelding 1"/>
          <p:cNvSpPr>
            <a:spLocks noGrp="1" noRot="1" noChangeAspect="1" noTextEdit="1"/>
          </p:cNvSpPr>
          <p:nvPr>
            <p:ph type="sldImg"/>
          </p:nvPr>
        </p:nvSpPr>
        <p:spPr>
          <a:xfrm>
            <a:off x="26988" y="744538"/>
            <a:ext cx="6615112" cy="3722687"/>
          </a:xfrm>
          <a:ln/>
        </p:spPr>
      </p:sp>
      <p:sp>
        <p:nvSpPr>
          <p:cNvPr id="124931"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26988" y="744538"/>
            <a:ext cx="6615112" cy="3722687"/>
          </a:xfrm>
          <a:ln/>
        </p:spPr>
      </p:sp>
      <p:sp>
        <p:nvSpPr>
          <p:cNvPr id="125955"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dirty="0" err="1"/>
              <a:t>Système</a:t>
            </a:r>
            <a:r>
              <a:rPr lang="nl-BE" dirty="0"/>
              <a:t> de </a:t>
            </a:r>
            <a:r>
              <a:rPr lang="nl-BE" dirty="0" err="1"/>
              <a:t>protection</a:t>
            </a:r>
            <a:r>
              <a:rPr lang="nl-BE" dirty="0"/>
              <a:t> par </a:t>
            </a:r>
            <a:r>
              <a:rPr lang="nl-BE" dirty="0" err="1"/>
              <a:t>Vigie</a:t>
            </a:r>
            <a:r>
              <a:rPr lang="nl-BE" dirty="0"/>
              <a:t> = </a:t>
            </a:r>
            <a:r>
              <a:rPr lang="nl-BE" dirty="0" err="1"/>
              <a:t>uniquement</a:t>
            </a:r>
            <a:r>
              <a:rPr lang="nl-BE" dirty="0"/>
              <a:t> </a:t>
            </a:r>
            <a:r>
              <a:rPr lang="nl-BE" dirty="0" err="1"/>
              <a:t>protection</a:t>
            </a:r>
            <a:r>
              <a:rPr lang="nl-BE" dirty="0"/>
              <a:t> (</a:t>
            </a:r>
            <a:r>
              <a:rPr lang="nl-BE" dirty="0" err="1"/>
              <a:t>risques</a:t>
            </a:r>
            <a:r>
              <a:rPr lang="nl-BE" baseline="0" dirty="0"/>
              <a:t> d’) </a:t>
            </a:r>
            <a:r>
              <a:rPr lang="nl-BE" baseline="0" dirty="0" err="1"/>
              <a:t>empiètements</a:t>
            </a:r>
            <a:r>
              <a:rPr lang="nl-BE" baseline="0" dirty="0"/>
              <a:t> de type I = maximum 2 </a:t>
            </a:r>
            <a:r>
              <a:rPr lang="nl-BE" baseline="0" dirty="0" err="1"/>
              <a:t>agents</a:t>
            </a:r>
            <a:r>
              <a:rPr lang="nl-BE" baseline="0" dirty="0"/>
              <a:t> au </a:t>
            </a:r>
            <a:r>
              <a:rPr lang="nl-BE" baseline="0" dirty="0" err="1"/>
              <a:t>travail</a:t>
            </a:r>
            <a:r>
              <a:rPr lang="nl-BE" baseline="0" dirty="0"/>
              <a:t> (matériel léger </a:t>
            </a:r>
            <a:r>
              <a:rPr lang="nl-BE" baseline="0" dirty="0" err="1"/>
              <a:t>uniquement</a:t>
            </a:r>
            <a:r>
              <a:rPr lang="nl-BE" baseline="0" dirty="0"/>
              <a:t>) </a:t>
            </a:r>
            <a:endParaRPr lang="nl-BE" dirty="0"/>
          </a:p>
        </p:txBody>
      </p:sp>
    </p:spTree>
    <p:extLst>
      <p:ext uri="{BB962C8B-B14F-4D97-AF65-F5344CB8AC3E}">
        <p14:creationId xmlns:p14="http://schemas.microsoft.com/office/powerpoint/2010/main" val="14780116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jdelijke aanduiding voor dia-afbeelding 1"/>
          <p:cNvSpPr>
            <a:spLocks noGrp="1" noRot="1" noChangeAspect="1" noTextEdit="1"/>
          </p:cNvSpPr>
          <p:nvPr>
            <p:ph type="sldImg"/>
          </p:nvPr>
        </p:nvSpPr>
        <p:spPr>
          <a:xfrm>
            <a:off x="26988" y="744538"/>
            <a:ext cx="6615112" cy="3722687"/>
          </a:xfrm>
          <a:ln/>
        </p:spPr>
      </p:sp>
      <p:sp>
        <p:nvSpPr>
          <p:cNvPr id="126979"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jdelijke aanduiding voor dia-afbeelding 1"/>
          <p:cNvSpPr>
            <a:spLocks noGrp="1" noRot="1" noChangeAspect="1" noTextEdit="1"/>
          </p:cNvSpPr>
          <p:nvPr>
            <p:ph type="sldImg"/>
          </p:nvPr>
        </p:nvSpPr>
        <p:spPr>
          <a:xfrm>
            <a:off x="26988" y="744538"/>
            <a:ext cx="6615112" cy="3722687"/>
          </a:xfrm>
          <a:ln/>
        </p:spPr>
      </p:sp>
      <p:sp>
        <p:nvSpPr>
          <p:cNvPr id="128003"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jdelijke aanduiding voor dia-afbeelding 1"/>
          <p:cNvSpPr>
            <a:spLocks noGrp="1" noRot="1" noChangeAspect="1" noTextEdit="1"/>
          </p:cNvSpPr>
          <p:nvPr>
            <p:ph type="sldImg"/>
          </p:nvPr>
        </p:nvSpPr>
        <p:spPr>
          <a:xfrm>
            <a:off x="26988" y="744538"/>
            <a:ext cx="6615112" cy="3722687"/>
          </a:xfrm>
          <a:ln/>
        </p:spPr>
      </p:sp>
      <p:sp>
        <p:nvSpPr>
          <p:cNvPr id="129027"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jdelijke aanduiding voor dia-afbeelding 1"/>
          <p:cNvSpPr>
            <a:spLocks noGrp="1" noRot="1" noChangeAspect="1" noTextEdit="1"/>
          </p:cNvSpPr>
          <p:nvPr>
            <p:ph type="sldImg"/>
          </p:nvPr>
        </p:nvSpPr>
        <p:spPr>
          <a:xfrm>
            <a:off x="26988" y="744538"/>
            <a:ext cx="6615112" cy="3722687"/>
          </a:xfrm>
          <a:ln/>
        </p:spPr>
      </p:sp>
      <p:sp>
        <p:nvSpPr>
          <p:cNvPr id="130051"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jdelijke aanduiding voor dia-afbeelding 1"/>
          <p:cNvSpPr>
            <a:spLocks noGrp="1" noRot="1" noChangeAspect="1" noTextEdit="1"/>
          </p:cNvSpPr>
          <p:nvPr>
            <p:ph type="sldImg"/>
          </p:nvPr>
        </p:nvSpPr>
        <p:spPr>
          <a:xfrm>
            <a:off x="26988" y="744538"/>
            <a:ext cx="6615112" cy="3722687"/>
          </a:xfrm>
          <a:ln/>
        </p:spPr>
      </p:sp>
      <p:sp>
        <p:nvSpPr>
          <p:cNvPr id="131075"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jdelijke aanduiding voor dia-afbeelding 1"/>
          <p:cNvSpPr>
            <a:spLocks noGrp="1" noRot="1" noChangeAspect="1" noTextEdit="1"/>
          </p:cNvSpPr>
          <p:nvPr>
            <p:ph type="sldImg"/>
          </p:nvPr>
        </p:nvSpPr>
        <p:spPr>
          <a:xfrm>
            <a:off x="26988" y="744538"/>
            <a:ext cx="6615112" cy="3722687"/>
          </a:xfrm>
          <a:ln/>
        </p:spPr>
      </p:sp>
      <p:sp>
        <p:nvSpPr>
          <p:cNvPr id="132099"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jdelijke aanduiding voor dia-afbeelding 1"/>
          <p:cNvSpPr>
            <a:spLocks noGrp="1" noRot="1" noChangeAspect="1" noTextEdit="1"/>
          </p:cNvSpPr>
          <p:nvPr>
            <p:ph type="sldImg"/>
          </p:nvPr>
        </p:nvSpPr>
        <p:spPr>
          <a:xfrm>
            <a:off x="26988" y="744538"/>
            <a:ext cx="6615112" cy="3722687"/>
          </a:xfrm>
          <a:ln/>
        </p:spPr>
      </p:sp>
      <p:sp>
        <p:nvSpPr>
          <p:cNvPr id="133123" name="Tijdelijke aanduiding voor notities 2"/>
          <p:cNvSpPr>
            <a:spLocks noGrp="1"/>
          </p:cNvSpPr>
          <p:nvPr>
            <p:ph type="body" idx="1"/>
          </p:nvPr>
        </p:nvSpPr>
        <p:spPr>
          <a:noFill/>
          <a:ln/>
        </p:spPr>
        <p:txBody>
          <a:bodyPr/>
          <a:lstStyle/>
          <a:p>
            <a:endParaRPr lang="nl-B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jdelijke aanduiding voor dia-afbeelding 1"/>
          <p:cNvSpPr>
            <a:spLocks noGrp="1" noRot="1" noChangeAspect="1" noTextEdit="1"/>
          </p:cNvSpPr>
          <p:nvPr>
            <p:ph type="sldImg"/>
          </p:nvPr>
        </p:nvSpPr>
        <p:spPr>
          <a:xfrm>
            <a:off x="26988" y="744538"/>
            <a:ext cx="6615112" cy="3722687"/>
          </a:xfrm>
          <a:ln/>
        </p:spPr>
      </p:sp>
      <p:sp>
        <p:nvSpPr>
          <p:cNvPr id="134147" name="Tijdelijke aanduiding voor notities 2"/>
          <p:cNvSpPr>
            <a:spLocks noGrp="1"/>
          </p:cNvSpPr>
          <p:nvPr>
            <p:ph type="body" idx="1"/>
          </p:nvPr>
        </p:nvSpPr>
        <p:spPr>
          <a:noFill/>
          <a:ln/>
        </p:spPr>
        <p:txBody>
          <a:bodyPr/>
          <a:lstStyle/>
          <a:p>
            <a:endParaRPr lang="nl-BE"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jdelijke aanduiding voor dia-afbeelding 1"/>
          <p:cNvSpPr>
            <a:spLocks noGrp="1" noRot="1" noChangeAspect="1" noTextEdit="1"/>
          </p:cNvSpPr>
          <p:nvPr>
            <p:ph type="sldImg"/>
          </p:nvPr>
        </p:nvSpPr>
        <p:spPr>
          <a:xfrm>
            <a:off x="-26988" y="749300"/>
            <a:ext cx="6651626" cy="3741738"/>
          </a:xfrm>
          <a:ln/>
        </p:spPr>
      </p:sp>
      <p:sp>
        <p:nvSpPr>
          <p:cNvPr id="137219" name="Tijdelijke aanduiding voor notities 2"/>
          <p:cNvSpPr>
            <a:spLocks noGrp="1"/>
          </p:cNvSpPr>
          <p:nvPr>
            <p:ph type="body" idx="1"/>
          </p:nvPr>
        </p:nvSpPr>
        <p:spPr>
          <a:noFill/>
          <a:ln/>
        </p:spPr>
        <p:txBody>
          <a:bodyPr/>
          <a:lstStyle/>
          <a:p>
            <a:endParaRPr lang="nl-BE"/>
          </a:p>
        </p:txBody>
      </p:sp>
    </p:spTree>
    <p:extLst>
      <p:ext uri="{BB962C8B-B14F-4D97-AF65-F5344CB8AC3E}">
        <p14:creationId xmlns:p14="http://schemas.microsoft.com/office/powerpoint/2010/main" val="1339415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6988" y="744538"/>
            <a:ext cx="6615112" cy="3722687"/>
          </a:xfrm>
          <a:ln/>
        </p:spPr>
      </p:sp>
      <p:sp>
        <p:nvSpPr>
          <p:cNvPr id="80899" name="Notes Placeholder 2"/>
          <p:cNvSpPr>
            <a:spLocks noGrp="1"/>
          </p:cNvSpPr>
          <p:nvPr>
            <p:ph type="body" idx="1"/>
          </p:nvPr>
        </p:nvSpPr>
        <p:spPr>
          <a:noFill/>
          <a:ln/>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6988" y="744538"/>
            <a:ext cx="6615112" cy="3722687"/>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309789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6988" y="744538"/>
            <a:ext cx="6615112" cy="3722687"/>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414291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6988" y="744538"/>
            <a:ext cx="6615112" cy="3722687"/>
          </a:xfrm>
          <a:ln/>
        </p:spPr>
      </p:sp>
      <p:sp>
        <p:nvSpPr>
          <p:cNvPr id="80899"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320273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6"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2411613909"/>
      </p:ext>
    </p:extLst>
  </p:cSld>
  <p:clrMapOvr>
    <a:masterClrMapping/>
  </p:clrMapOvr>
  <p:extLst>
    <p:ext uri="{DCECCB84-F9BA-43D5-87BE-67443E8EF086}">
      <p15:sldGuideLst xmlns:p15="http://schemas.microsoft.com/office/powerpoint/2012/main">
        <p15:guide id="1" orient="horz" pos="223">
          <p15:clr>
            <a:srgbClr val="FBAE40"/>
          </p15:clr>
        </p15:guide>
        <p15:guide id="2" pos="13237">
          <p15:clr>
            <a:srgbClr val="FBAE40"/>
          </p15:clr>
        </p15:guide>
        <p15:guide id="3" orient="horz" pos="36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5"/>
            <a:ext cx="9180612" cy="1847917"/>
          </a:xfrm>
          <a:prstGeom prst="rect">
            <a:avLst/>
          </a:prstGeom>
        </p:spPr>
        <p:txBody>
          <a:bodyPr anchor="ctr">
            <a:noAutofit/>
          </a:bodyPr>
          <a:lstStyle>
            <a:lvl1pPr>
              <a:defRPr sz="4219" b="1" i="0">
                <a:solidFill>
                  <a:schemeClr val="accent2"/>
                </a:solidFill>
                <a:latin typeface="Calibri" panose="020F0502020204030204" pitchFamily="34" charset="0"/>
                <a:cs typeface="Calibri" panose="020F0502020204030204" pitchFamily="34" charset="0"/>
              </a:defRPr>
            </a:lvl1pPr>
          </a:lstStyle>
          <a:p>
            <a:r>
              <a:rPr lang="nl-NL" dirty="0" err="1"/>
              <a:t>Chapter</a:t>
            </a:r>
            <a:br>
              <a:rPr lang="nl-NL" dirty="0"/>
            </a:br>
            <a:r>
              <a:rPr lang="nl-NL" dirty="0" err="1"/>
              <a:t>title</a:t>
            </a:r>
            <a:endParaRPr lang="nl-BE" dirty="0"/>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369561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6D0D3FB-DE49-5D46-81B2-9E2BF69EA7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3580433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Light">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2700" b="1" i="0" dirty="0">
              <a:latin typeface="Calibri" panose="020F0502020204030204" pitchFamily="34" charset="0"/>
              <a:cs typeface="Calibri" panose="020F0502020204030204" pitchFamily="34" charset="0"/>
            </a:endParaRPr>
          </a:p>
        </p:txBody>
      </p:sp>
      <p:sp>
        <p:nvSpPr>
          <p:cNvPr id="4" name="Text Placeholder 2"/>
          <p:cNvSpPr>
            <a:spLocks noGrp="1"/>
          </p:cNvSpPr>
          <p:nvPr>
            <p:ph type="body" sz="quarter" idx="10" hasCustomPrompt="1"/>
          </p:nvPr>
        </p:nvSpPr>
        <p:spPr>
          <a:xfrm>
            <a:off x="1306799" y="1306800"/>
            <a:ext cx="9300879" cy="4244400"/>
          </a:xfrm>
          <a:prstGeom prst="rect">
            <a:avLst/>
          </a:prstGeom>
        </p:spPr>
        <p:txBody>
          <a:bodyPr anchor="ctr"/>
          <a:lstStyle>
            <a:lvl1pPr marL="0" indent="0">
              <a:buNone/>
              <a:defRPr sz="2700">
                <a:solidFill>
                  <a:schemeClr val="bg1"/>
                </a:solidFill>
              </a:defRPr>
            </a:lvl1pPr>
          </a:lstStyle>
          <a:p>
            <a:r>
              <a:rPr lang="nl-BE" b="1" i="0" dirty="0" err="1">
                <a:latin typeface="Calibri" panose="020F0502020204030204" pitchFamily="34" charset="0"/>
                <a:cs typeface="Calibri" panose="020F0502020204030204" pitchFamily="34" charset="0"/>
              </a:rPr>
              <a:t>Your</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closing</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phrase</a:t>
            </a:r>
            <a:endParaRPr lang="nl-BE"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4166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6"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2286482574"/>
      </p:ext>
    </p:extLst>
  </p:cSld>
  <p:clrMapOvr>
    <a:masterClrMapping/>
  </p:clrMapOvr>
  <p:extLst>
    <p:ext uri="{DCECCB84-F9BA-43D5-87BE-67443E8EF086}">
      <p15:sldGuideLst xmlns:p15="http://schemas.microsoft.com/office/powerpoint/2012/main">
        <p15:guide id="1" orient="horz" pos="223">
          <p15:clr>
            <a:srgbClr val="FBAE40"/>
          </p15:clr>
        </p15:guide>
        <p15:guide id="2" pos="13237">
          <p15:clr>
            <a:srgbClr val="FBAE40"/>
          </p15:clr>
        </p15:guide>
        <p15:guide id="3" orient="horz" pos="36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6D0D3FB-DE49-5D46-81B2-9E2BF69EA7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1583967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Afbeelding 11">
            <a:extLst>
              <a:ext uri="{FF2B5EF4-FFF2-40B4-BE49-F238E27FC236}">
                <a16:creationId xmlns:a16="http://schemas.microsoft.com/office/drawing/2014/main" id="{D0BB3378-C5FD-0E42-8B0F-1E66EE15FED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2214"/>
          </a:xfrm>
          <a:prstGeom prst="rect">
            <a:avLst/>
          </a:prstGeom>
        </p:spPr>
      </p:pic>
      <p:pic>
        <p:nvPicPr>
          <p:cNvPr id="13" name="Afbeelding 12">
            <a:extLst>
              <a:ext uri="{FF2B5EF4-FFF2-40B4-BE49-F238E27FC236}">
                <a16:creationId xmlns:a16="http://schemas.microsoft.com/office/drawing/2014/main" id="{F68E521F-019F-1C4A-8728-0564038533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56E3B219-2633-CA4F-8AF5-DBB60C0854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C64D2338-5654-1F4A-9C62-121157932F82}"/>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7B97786C-8004-0943-991A-184A22C0CD53}"/>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7024A828-DDA5-D64F-BDF2-3A4452BAEF43}"/>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pic>
        <p:nvPicPr>
          <p:cNvPr id="14" name="Imag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146254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1917808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 4">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1307708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slide 5">
    <p:spTree>
      <p:nvGrpSpPr>
        <p:cNvPr id="1" name=""/>
        <p:cNvGrpSpPr/>
        <p:nvPr/>
      </p:nvGrpSpPr>
      <p:grpSpPr>
        <a:xfrm>
          <a:off x="0" y="0"/>
          <a:ext cx="0" cy="0"/>
          <a:chOff x="0" y="0"/>
          <a:chExt cx="0" cy="0"/>
        </a:xfrm>
      </p:grpSpPr>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rcRect l="24068" t="148" r="8817" b="1178"/>
          <a:stretch/>
        </p:blipFill>
        <p:spPr>
          <a:xfrm>
            <a:off x="-778120" y="-4564"/>
            <a:ext cx="7001265" cy="6862564"/>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1" y="2052838"/>
            <a:ext cx="5268913" cy="2343711"/>
          </a:xfrm>
          <a:prstGeom prst="rect">
            <a:avLst/>
          </a:prstGeom>
        </p:spPr>
        <p:txBody>
          <a:bodyPr anchor="t">
            <a:normAutofit/>
          </a:bodyPr>
          <a:lstStyle>
            <a:lvl1pP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1" y="4594548"/>
            <a:ext cx="5268913" cy="354013"/>
          </a:xfrm>
          <a:prstGeom prst="rect">
            <a:avLst/>
          </a:prstGeom>
        </p:spPr>
        <p:txBody>
          <a:bodyPr>
            <a:noAutofit/>
          </a:bodyPr>
          <a:lstStyle>
            <a:lvl1pPr marL="0" indent="0">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1" y="5551202"/>
            <a:ext cx="44064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500"/>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1" y="5936947"/>
            <a:ext cx="2522779" cy="354013"/>
          </a:xfrm>
          <a:prstGeom prst="rect">
            <a:avLst/>
          </a:prstGeom>
        </p:spPr>
        <p:txBody>
          <a:bodyPr>
            <a:noAutofit/>
          </a:bodyPr>
          <a:lstStyle>
            <a:lvl1pPr marL="0" indent="0">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pic>
        <p:nvPicPr>
          <p:cNvPr id="12" name="Imag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844351" y="681743"/>
            <a:ext cx="743489" cy="338378"/>
          </a:xfrm>
          <a:prstGeom prst="rect">
            <a:avLst/>
          </a:prstGeom>
        </p:spPr>
      </p:pic>
    </p:spTree>
    <p:extLst>
      <p:ext uri="{BB962C8B-B14F-4D97-AF65-F5344CB8AC3E}">
        <p14:creationId xmlns:p14="http://schemas.microsoft.com/office/powerpoint/2010/main" val="3131931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slide 6">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D4219415-A53B-2B41-90B9-5BABB6529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5" name="Afbeelding 14">
            <a:extLst>
              <a:ext uri="{FF2B5EF4-FFF2-40B4-BE49-F238E27FC236}">
                <a16:creationId xmlns:a16="http://schemas.microsoft.com/office/drawing/2014/main" id="{3AE94913-E972-EE41-AB37-F6C7F66F31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pic>
        <p:nvPicPr>
          <p:cNvPr id="16" name="Afbeelding 15">
            <a:extLst>
              <a:ext uri="{FF2B5EF4-FFF2-40B4-BE49-F238E27FC236}">
                <a16:creationId xmlns:a16="http://schemas.microsoft.com/office/drawing/2014/main" id="{C78BD40C-9F65-7846-9B08-0C3F7E8879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3400" y="5877000"/>
            <a:ext cx="2006045" cy="327600"/>
          </a:xfrm>
          <a:prstGeom prst="rect">
            <a:avLst/>
          </a:prstGeom>
        </p:spPr>
      </p:pic>
      <p:sp>
        <p:nvSpPr>
          <p:cNvPr id="19" name="Titel 28">
            <a:extLst>
              <a:ext uri="{FF2B5EF4-FFF2-40B4-BE49-F238E27FC236}">
                <a16:creationId xmlns:a16="http://schemas.microsoft.com/office/drawing/2014/main" id="{42A5EE27-DBC1-6A40-8B8E-82EA9D3E7631}"/>
              </a:ext>
            </a:extLst>
          </p:cNvPr>
          <p:cNvSpPr>
            <a:spLocks noGrp="1"/>
          </p:cNvSpPr>
          <p:nvPr>
            <p:ph type="title" hasCustomPrompt="1"/>
          </p:nvPr>
        </p:nvSpPr>
        <p:spPr>
          <a:xfrm>
            <a:off x="2195606" y="1797224"/>
            <a:ext cx="7800789" cy="2343711"/>
          </a:xfrm>
          <a:prstGeom prst="rect">
            <a:avLst/>
          </a:prstGeom>
        </p:spPr>
        <p:txBody>
          <a:bodyPr anchor="ctr">
            <a:normAutofit/>
          </a:bodyPr>
          <a:lstStyle>
            <a:lvl1pPr algn="ctr">
              <a:defRPr sz="4125" b="1" i="0">
                <a:solidFill>
                  <a:schemeClr val="accent2"/>
                </a:solidFill>
                <a:latin typeface="Calibri" panose="020F0502020204030204" pitchFamily="34" charset="0"/>
                <a:cs typeface="Calibri" panose="020F0502020204030204" pitchFamily="34" charset="0"/>
              </a:defRPr>
            </a:lvl1pPr>
          </a:lstStyle>
          <a:p>
            <a:r>
              <a:rPr lang="nl-BE" dirty="0"/>
              <a:t>New Infrabel </a:t>
            </a:r>
            <a:br>
              <a:rPr lang="nl-BE" dirty="0"/>
            </a:br>
            <a:r>
              <a:rPr lang="nl-BE" dirty="0"/>
              <a:t>PPT Template</a:t>
            </a:r>
          </a:p>
        </p:txBody>
      </p:sp>
      <p:sp>
        <p:nvSpPr>
          <p:cNvPr id="20" name="Tijdelijke aanduiding voor tekst 32">
            <a:extLst>
              <a:ext uri="{FF2B5EF4-FFF2-40B4-BE49-F238E27FC236}">
                <a16:creationId xmlns:a16="http://schemas.microsoft.com/office/drawing/2014/main" id="{6DACC24D-78C0-C14E-B9A6-23AFD9BFC3B6}"/>
              </a:ext>
            </a:extLst>
          </p:cNvPr>
          <p:cNvSpPr>
            <a:spLocks noGrp="1"/>
          </p:cNvSpPr>
          <p:nvPr>
            <p:ph type="body" sz="quarter" idx="12" hasCustomPrompt="1"/>
          </p:nvPr>
        </p:nvSpPr>
        <p:spPr>
          <a:xfrm>
            <a:off x="2195607" y="4180124"/>
            <a:ext cx="7800788" cy="354013"/>
          </a:xfrm>
          <a:prstGeom prst="rect">
            <a:avLst/>
          </a:prstGeom>
        </p:spPr>
        <p:txBody>
          <a:bodyPr>
            <a:noAutofit/>
          </a:bodyPr>
          <a:lstStyle>
            <a:lvl1pPr marL="0" indent="0" algn="ctr">
              <a:buNone/>
              <a:defRPr sz="1875" b="1" i="0">
                <a:solidFill>
                  <a:schemeClr val="bg2"/>
                </a:solidFill>
                <a:latin typeface="Calibri" panose="020F0502020204030204" pitchFamily="34" charset="0"/>
                <a:cs typeface="Calibri" panose="020F0502020204030204" pitchFamily="34" charset="0"/>
              </a:defRPr>
            </a:lvl1pPr>
          </a:lstStyle>
          <a:p>
            <a:pPr lvl="0"/>
            <a:r>
              <a:rPr lang="nl-BE" dirty="0" err="1"/>
              <a:t>Subtitle</a:t>
            </a:r>
            <a:endParaRPr lang="nl-BE" dirty="0"/>
          </a:p>
        </p:txBody>
      </p:sp>
      <p:sp>
        <p:nvSpPr>
          <p:cNvPr id="25" name="Tijdelijke aanduiding voor tekst 32">
            <a:extLst>
              <a:ext uri="{FF2B5EF4-FFF2-40B4-BE49-F238E27FC236}">
                <a16:creationId xmlns:a16="http://schemas.microsoft.com/office/drawing/2014/main" id="{CB788083-CA0D-D24B-8B18-9F58675CCEE8}"/>
              </a:ext>
            </a:extLst>
          </p:cNvPr>
          <p:cNvSpPr>
            <a:spLocks noGrp="1"/>
          </p:cNvSpPr>
          <p:nvPr>
            <p:ph type="body" sz="quarter" idx="13" hasCustomPrompt="1"/>
          </p:nvPr>
        </p:nvSpPr>
        <p:spPr>
          <a:xfrm>
            <a:off x="3892760" y="5871600"/>
            <a:ext cx="4406400" cy="352800"/>
          </a:xfrm>
          <a:prstGeom prst="rect">
            <a:avLst/>
          </a:prstGeom>
        </p:spPr>
        <p:txBody>
          <a:bodyPr anchor="ctr">
            <a:noAutofit/>
          </a:bodyPr>
          <a:lstStyle>
            <a:lvl1pPr marL="0" indent="0" algn="ct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Speakers</a:t>
            </a:r>
          </a:p>
        </p:txBody>
      </p:sp>
      <p:sp>
        <p:nvSpPr>
          <p:cNvPr id="9"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8368938" y="5871600"/>
            <a:ext cx="1627457" cy="352800"/>
          </a:xfrm>
          <a:prstGeom prst="rect">
            <a:avLst/>
          </a:prstGeom>
        </p:spPr>
        <p:txBody>
          <a:bodyPr>
            <a:noAutofit/>
          </a:bodyPr>
          <a:lstStyle>
            <a:lvl1pPr marL="0" indent="0" algn="r">
              <a:buNone/>
              <a:defRPr sz="1350" b="0" i="0">
                <a:solidFill>
                  <a:schemeClr val="accent2"/>
                </a:solidFill>
                <a:latin typeface="Calibri" panose="020F0502020204030204" pitchFamily="34" charset="0"/>
                <a:cs typeface="Calibri" panose="020F0502020204030204" pitchFamily="34" charset="0"/>
              </a:defRPr>
            </a:lvl1pPr>
          </a:lstStyle>
          <a:p>
            <a:pPr lvl="0"/>
            <a:r>
              <a:rPr lang="nl-BE" dirty="0"/>
              <a:t>Date</a:t>
            </a:r>
          </a:p>
        </p:txBody>
      </p:sp>
    </p:spTree>
    <p:extLst>
      <p:ext uri="{BB962C8B-B14F-4D97-AF65-F5344CB8AC3E}">
        <p14:creationId xmlns:p14="http://schemas.microsoft.com/office/powerpoint/2010/main" val="308559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1875267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6"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Tree>
    <p:extLst>
      <p:ext uri="{BB962C8B-B14F-4D97-AF65-F5344CB8AC3E}">
        <p14:creationId xmlns:p14="http://schemas.microsoft.com/office/powerpoint/2010/main" val="2167152004"/>
      </p:ext>
    </p:extLst>
  </p:cSld>
  <p:clrMapOvr>
    <a:masterClrMapping/>
  </p:clrMapOvr>
  <p:extLst>
    <p:ext uri="{DCECCB84-F9BA-43D5-87BE-67443E8EF086}">
      <p15:sldGuideLst xmlns:p15="http://schemas.microsoft.com/office/powerpoint/2012/main">
        <p15:guide id="1" orient="horz" pos="223">
          <p15:clr>
            <a:srgbClr val="FBAE40"/>
          </p15:clr>
        </p15:guide>
        <p15:guide id="2" pos="13237">
          <p15:clr>
            <a:srgbClr val="FBAE40"/>
          </p15:clr>
        </p15:guide>
        <p15:guide id="3" orient="horz" pos="36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327669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666573" y="1779344"/>
            <a:ext cx="10858859" cy="4518909"/>
          </a:xfrm>
          <a:prstGeom prst="rect">
            <a:avLst/>
          </a:prstGeom>
        </p:spPr>
        <p:txBody>
          <a:bodyPr/>
          <a:lstStyle>
            <a:lvl1pPr marL="0" indent="0" algn="l">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3903765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2 List">
    <p:bg>
      <p:bgPr>
        <a:solidFill>
          <a:schemeClr val="tx2"/>
        </a:solidFill>
        <a:effectLst/>
      </p:bgPr>
    </p:bg>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08F3A2BC-D0BC-C747-AA3B-0FF2A563BD5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8" name="Text Placeholder 2"/>
          <p:cNvSpPr>
            <a:spLocks noGrp="1"/>
          </p:cNvSpPr>
          <p:nvPr>
            <p:ph type="body" sz="quarter" idx="22"/>
          </p:nvPr>
        </p:nvSpPr>
        <p:spPr>
          <a:xfrm>
            <a:off x="666572" y="1779342"/>
            <a:ext cx="5137821"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24"/>
          </p:nvPr>
        </p:nvSpPr>
        <p:spPr>
          <a:xfrm>
            <a:off x="6378845" y="1779342"/>
            <a:ext cx="5146587"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449806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ject + Title + Tex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6378846" y="1786074"/>
            <a:ext cx="5146585" cy="451217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766766" y="845232"/>
            <a:ext cx="4726425" cy="5576836"/>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404228481"/>
      </p:ext>
    </p:extLst>
  </p:cSld>
  <p:clrMapOvr>
    <a:masterClrMapping/>
  </p:clrMapOvr>
  <p:extLst>
    <p:ext uri="{DCECCB84-F9BA-43D5-87BE-67443E8EF086}">
      <p15:sldGuideLst xmlns:p15="http://schemas.microsoft.com/office/powerpoint/2012/main">
        <p15:guide id="1" orient="horz" pos="2160">
          <p15:clr>
            <a:srgbClr val="FBAE40"/>
          </p15:clr>
        </p15:guide>
        <p15:guide id="2" pos="859">
          <p15:clr>
            <a:srgbClr val="FBAE40"/>
          </p15:clr>
        </p15:guide>
        <p15:guide id="3" pos="129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bject + Title + Text 2">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1D8F43-F467-6241-A72E-B8BAA3607734}"/>
              </a:ext>
            </a:extLst>
          </p:cNvPr>
          <p:cNvSpPr>
            <a:spLocks noGrp="1"/>
          </p:cNvSpPr>
          <p:nvPr>
            <p:ph sz="quarter" idx="16"/>
          </p:nvPr>
        </p:nvSpPr>
        <p:spPr>
          <a:xfrm>
            <a:off x="0" y="44892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2" name="Tijdelijke aanduiding voor dianummer 5">
            <a:extLst>
              <a:ext uri="{FF2B5EF4-FFF2-40B4-BE49-F238E27FC236}">
                <a16:creationId xmlns:a16="http://schemas.microsoft.com/office/drawing/2014/main" id="{F0E76C92-10B1-5746-8A5B-50335A73238C}"/>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pic>
        <p:nvPicPr>
          <p:cNvPr id="8"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sp>
        <p:nvSpPr>
          <p:cNvPr id="15"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10" name="Text Placeholder 2"/>
          <p:cNvSpPr>
            <a:spLocks noGrp="1"/>
          </p:cNvSpPr>
          <p:nvPr>
            <p:ph type="body" sz="quarter" idx="20"/>
          </p:nvPr>
        </p:nvSpPr>
        <p:spPr>
          <a:xfrm>
            <a:off x="637884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096772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Text + Objec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766766" y="1786074"/>
            <a:ext cx="5146585" cy="4520725"/>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6806766" y="845232"/>
            <a:ext cx="4726425" cy="5587398"/>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1783080733"/>
      </p:ext>
    </p:extLst>
  </p:cSld>
  <p:clrMapOvr>
    <a:masterClrMapping/>
  </p:clrMapOvr>
  <p:extLst>
    <p:ext uri="{DCECCB84-F9BA-43D5-87BE-67443E8EF086}">
      <p15:sldGuideLst xmlns:p15="http://schemas.microsoft.com/office/powerpoint/2012/main">
        <p15:guide id="1" orient="horz" pos="2160">
          <p15:clr>
            <a:srgbClr val="FBAE40"/>
          </p15:clr>
        </p15:guide>
        <p15:guide id="2" pos="859">
          <p15:clr>
            <a:srgbClr val="FBAE40"/>
          </p15:clr>
        </p15:guide>
        <p15:guide id="3" pos="129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Text + Object 2">
    <p:bg>
      <p:bgPr>
        <a:solidFill>
          <a:schemeClr val="tx2"/>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CB18433-8BE9-BB40-A990-BEE1341FD4D5}"/>
              </a:ext>
            </a:extLst>
          </p:cNvPr>
          <p:cNvSpPr>
            <a:spLocks noGrp="1"/>
          </p:cNvSpPr>
          <p:nvPr>
            <p:ph sz="quarter" idx="16"/>
          </p:nvPr>
        </p:nvSpPr>
        <p:spPr>
          <a:xfrm>
            <a:off x="6538912" y="-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3DC0EF3F-9C1C-A547-8D7D-17031E94253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76676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1548567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6" y="1568450"/>
            <a:ext cx="9180409" cy="3721100"/>
          </a:xfrm>
          <a:prstGeom prst="rect">
            <a:avLst/>
          </a:prstGeom>
        </p:spPr>
        <p:txBody>
          <a:bodyPr anchor="ctr"/>
          <a:lstStyle>
            <a:lvl1pPr marL="385763" indent="-385763">
              <a:buClr>
                <a:schemeClr val="accent2"/>
              </a:buClr>
              <a:buSzPct val="50000"/>
              <a:buFont typeface="+mj-lt"/>
              <a:buAutoNum type="arabicPeriod"/>
              <a:defRPr sz="4125" b="1" i="0">
                <a:solidFill>
                  <a:schemeClr val="accent2"/>
                </a:solidFill>
                <a:latin typeface="Calibri" panose="020F0502020204030204" pitchFamily="34" charset="0"/>
                <a:cs typeface="Calibri" panose="020F0502020204030204" pitchFamily="34" charset="0"/>
              </a:defRPr>
            </a:lvl1pPr>
          </a:lstStyle>
          <a:p>
            <a:pPr lvl="0"/>
            <a:r>
              <a:rPr lang="nl-NL" dirty="0" err="1"/>
              <a:t>Chapter</a:t>
            </a:r>
            <a:r>
              <a:rPr lang="nl-NL" dirty="0"/>
              <a:t> </a:t>
            </a:r>
            <a:r>
              <a:rPr lang="nl-NL" dirty="0" err="1"/>
              <a:t>title</a:t>
            </a:r>
            <a:endParaRPr lang="nl-NL" dirty="0"/>
          </a:p>
          <a:p>
            <a:pPr lvl="0"/>
            <a:r>
              <a:rPr lang="nl-NL" dirty="0" err="1"/>
              <a:t>Chapter</a:t>
            </a:r>
            <a:r>
              <a:rPr lang="nl-NL" dirty="0"/>
              <a:t> </a:t>
            </a:r>
            <a:r>
              <a:rPr lang="nl-BE" dirty="0" err="1"/>
              <a:t>title</a:t>
            </a:r>
            <a:endParaRPr lang="nl-BE" dirty="0"/>
          </a:p>
          <a:p>
            <a:pPr lvl="0"/>
            <a:r>
              <a:rPr lang="nl-NL" dirty="0" err="1"/>
              <a:t>Chapter</a:t>
            </a:r>
            <a:r>
              <a:rPr lang="nl-NL" dirty="0"/>
              <a:t> </a:t>
            </a:r>
            <a:r>
              <a:rPr lang="nl-BE" dirty="0" err="1"/>
              <a:t>title</a:t>
            </a:r>
            <a:endParaRPr lang="nl-BE" dirty="0"/>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2400820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5"/>
            <a:ext cx="9180612" cy="1847917"/>
          </a:xfrm>
          <a:prstGeom prst="rect">
            <a:avLst/>
          </a:prstGeom>
        </p:spPr>
        <p:txBody>
          <a:bodyPr anchor="ctr">
            <a:noAutofit/>
          </a:bodyPr>
          <a:lstStyle>
            <a:lvl1pPr>
              <a:defRPr sz="4219" b="1" i="0">
                <a:solidFill>
                  <a:schemeClr val="accent2"/>
                </a:solidFill>
                <a:latin typeface="Calibri" panose="020F0502020204030204" pitchFamily="34" charset="0"/>
                <a:cs typeface="Calibri" panose="020F0502020204030204" pitchFamily="34" charset="0"/>
              </a:defRPr>
            </a:lvl1pPr>
          </a:lstStyle>
          <a:p>
            <a:r>
              <a:rPr lang="nl-NL" dirty="0" err="1"/>
              <a:t>Chapter</a:t>
            </a:r>
            <a:br>
              <a:rPr lang="nl-NL" dirty="0"/>
            </a:br>
            <a:r>
              <a:rPr lang="nl-NL" dirty="0" err="1"/>
              <a:t>title</a:t>
            </a:r>
            <a:endParaRPr lang="nl-BE" dirty="0"/>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96871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666573" y="1779344"/>
            <a:ext cx="10858859" cy="4518909"/>
          </a:xfrm>
          <a:prstGeom prst="rect">
            <a:avLst/>
          </a:prstGeom>
        </p:spPr>
        <p:txBody>
          <a:bodyPr/>
          <a:lstStyle>
            <a:lvl1pPr marL="0" indent="0" algn="l">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4268181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losing Light">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3"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sz="2700" b="1" i="0" dirty="0">
              <a:latin typeface="Calibri" panose="020F0502020204030204" pitchFamily="34" charset="0"/>
              <a:cs typeface="Calibri" panose="020F0502020204030204" pitchFamily="34" charset="0"/>
            </a:endParaRPr>
          </a:p>
        </p:txBody>
      </p:sp>
      <p:sp>
        <p:nvSpPr>
          <p:cNvPr id="4" name="Text Placeholder 2"/>
          <p:cNvSpPr>
            <a:spLocks noGrp="1"/>
          </p:cNvSpPr>
          <p:nvPr>
            <p:ph type="body" sz="quarter" idx="10" hasCustomPrompt="1"/>
          </p:nvPr>
        </p:nvSpPr>
        <p:spPr>
          <a:xfrm>
            <a:off x="1306799" y="1306800"/>
            <a:ext cx="9300879" cy="4244400"/>
          </a:xfrm>
          <a:prstGeom prst="rect">
            <a:avLst/>
          </a:prstGeom>
        </p:spPr>
        <p:txBody>
          <a:bodyPr anchor="ctr"/>
          <a:lstStyle>
            <a:lvl1pPr marL="0" indent="0">
              <a:buNone/>
              <a:defRPr sz="2700">
                <a:solidFill>
                  <a:schemeClr val="bg1"/>
                </a:solidFill>
              </a:defRPr>
            </a:lvl1pPr>
          </a:lstStyle>
          <a:p>
            <a:r>
              <a:rPr lang="nl-BE" b="1" i="0" dirty="0" err="1">
                <a:latin typeface="Calibri" panose="020F0502020204030204" pitchFamily="34" charset="0"/>
                <a:cs typeface="Calibri" panose="020F0502020204030204" pitchFamily="34" charset="0"/>
              </a:rPr>
              <a:t>Your</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closing</a:t>
            </a:r>
            <a:r>
              <a:rPr lang="nl-BE" b="1" i="0" dirty="0">
                <a:latin typeface="Calibri" panose="020F0502020204030204" pitchFamily="34" charset="0"/>
                <a:cs typeface="Calibri" panose="020F0502020204030204" pitchFamily="34" charset="0"/>
              </a:rPr>
              <a:t> </a:t>
            </a:r>
            <a:r>
              <a:rPr lang="nl-BE" b="1" i="0" dirty="0" err="1">
                <a:latin typeface="Calibri" panose="020F0502020204030204" pitchFamily="34" charset="0"/>
                <a:cs typeface="Calibri" panose="020F0502020204030204" pitchFamily="34" charset="0"/>
              </a:rPr>
              <a:t>phrase</a:t>
            </a:r>
            <a:endParaRPr lang="nl-BE" b="1" i="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395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List">
    <p:bg>
      <p:bgPr>
        <a:solidFill>
          <a:schemeClr val="tx2"/>
        </a:solidFill>
        <a:effectLst/>
      </p:bgPr>
    </p:bg>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08F3A2BC-D0BC-C747-AA3B-0FF2A563BD5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8" name="Text Placeholder 2"/>
          <p:cNvSpPr>
            <a:spLocks noGrp="1"/>
          </p:cNvSpPr>
          <p:nvPr>
            <p:ph type="body" sz="quarter" idx="22"/>
          </p:nvPr>
        </p:nvSpPr>
        <p:spPr>
          <a:xfrm>
            <a:off x="666572" y="1779342"/>
            <a:ext cx="5137821"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24"/>
          </p:nvPr>
        </p:nvSpPr>
        <p:spPr>
          <a:xfrm>
            <a:off x="6378845" y="1779342"/>
            <a:ext cx="5146587" cy="453599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3" y="845232"/>
            <a:ext cx="10858859"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6055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 Title + Tex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6378846" y="1786074"/>
            <a:ext cx="5146585" cy="4512179"/>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766766" y="845232"/>
            <a:ext cx="4726425" cy="5576836"/>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964983008"/>
      </p:ext>
    </p:extLst>
  </p:cSld>
  <p:clrMapOvr>
    <a:masterClrMapping/>
  </p:clrMapOvr>
  <p:extLst>
    <p:ext uri="{DCECCB84-F9BA-43D5-87BE-67443E8EF086}">
      <p15:sldGuideLst xmlns:p15="http://schemas.microsoft.com/office/powerpoint/2012/main">
        <p15:guide id="1" orient="horz" pos="2160">
          <p15:clr>
            <a:srgbClr val="FBAE40"/>
          </p15:clr>
        </p15:guide>
        <p15:guide id="2" pos="859">
          <p15:clr>
            <a:srgbClr val="FBAE40"/>
          </p15:clr>
        </p15:guide>
        <p15:guide id="3" pos="129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ject + Title + Text 2">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1D8F43-F467-6241-A72E-B8BAA3607734}"/>
              </a:ext>
            </a:extLst>
          </p:cNvPr>
          <p:cNvSpPr>
            <a:spLocks noGrp="1"/>
          </p:cNvSpPr>
          <p:nvPr>
            <p:ph sz="quarter" idx="16"/>
          </p:nvPr>
        </p:nvSpPr>
        <p:spPr>
          <a:xfrm>
            <a:off x="0" y="44892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2" name="Tijdelijke aanduiding voor dianummer 5">
            <a:extLst>
              <a:ext uri="{FF2B5EF4-FFF2-40B4-BE49-F238E27FC236}">
                <a16:creationId xmlns:a16="http://schemas.microsoft.com/office/drawing/2014/main" id="{F0E76C92-10B1-5746-8A5B-50335A73238C}"/>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pic>
        <p:nvPicPr>
          <p:cNvPr id="8"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sp>
        <p:nvSpPr>
          <p:cNvPr id="15"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10" name="Text Placeholder 2"/>
          <p:cNvSpPr>
            <a:spLocks noGrp="1"/>
          </p:cNvSpPr>
          <p:nvPr>
            <p:ph type="body" sz="quarter" idx="20"/>
          </p:nvPr>
        </p:nvSpPr>
        <p:spPr>
          <a:xfrm>
            <a:off x="637884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559141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ext + Objec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766766" y="1786074"/>
            <a:ext cx="5146585" cy="4520725"/>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6806766" y="845232"/>
            <a:ext cx="4726425" cy="5587398"/>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4"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2947752099"/>
      </p:ext>
    </p:extLst>
  </p:cSld>
  <p:clrMapOvr>
    <a:masterClrMapping/>
  </p:clrMapOvr>
  <p:extLst>
    <p:ext uri="{DCECCB84-F9BA-43D5-87BE-67443E8EF086}">
      <p15:sldGuideLst xmlns:p15="http://schemas.microsoft.com/office/powerpoint/2012/main">
        <p15:guide id="1" orient="horz" pos="2160">
          <p15:clr>
            <a:srgbClr val="FBAE40"/>
          </p15:clr>
        </p15:guide>
        <p15:guide id="2" pos="859">
          <p15:clr>
            <a:srgbClr val="FBAE40"/>
          </p15:clr>
        </p15:guide>
        <p15:guide id="3" pos="129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Text + Object 2">
    <p:bg>
      <p:bgPr>
        <a:solidFill>
          <a:schemeClr val="tx2"/>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CB18433-8BE9-BB40-A990-BEE1341FD4D5}"/>
              </a:ext>
            </a:extLst>
          </p:cNvPr>
          <p:cNvSpPr>
            <a:spLocks noGrp="1"/>
          </p:cNvSpPr>
          <p:nvPr>
            <p:ph sz="quarter" idx="16"/>
          </p:nvPr>
        </p:nvSpPr>
        <p:spPr>
          <a:xfrm>
            <a:off x="6538912" y="-1"/>
            <a:ext cx="5653088" cy="6409079"/>
          </a:xfrm>
          <a:prstGeom prst="rect">
            <a:avLst/>
          </a:prstGeom>
          <a:solidFill>
            <a:schemeClr val="bg1">
              <a:lumMod val="95000"/>
            </a:schemeClr>
          </a:solidFill>
        </p:spPr>
        <p:txBody>
          <a:bodyPr/>
          <a:lstStyle>
            <a:lvl1pPr marL="0" indent="0">
              <a:buNone/>
              <a:defRPr/>
            </a:lvl1pPr>
          </a:lstStyle>
          <a:p>
            <a:pPr lvl="0"/>
            <a:endParaRPr lang="en-US" dirty="0"/>
          </a:p>
        </p:txBody>
      </p:sp>
      <p:sp>
        <p:nvSpPr>
          <p:cNvPr id="10" name="Tijdelijke aanduiding voor dianummer 5">
            <a:extLst>
              <a:ext uri="{FF2B5EF4-FFF2-40B4-BE49-F238E27FC236}">
                <a16:creationId xmlns:a16="http://schemas.microsoft.com/office/drawing/2014/main" id="{3DC0EF3F-9C1C-A547-8D7D-17031E94253D}"/>
              </a:ext>
            </a:extLst>
          </p:cNvPr>
          <p:cNvSpPr>
            <a:spLocks noGrp="1"/>
          </p:cNvSpPr>
          <p:nvPr>
            <p:ph type="sldNum" sz="quarter" idx="4"/>
          </p:nvPr>
        </p:nvSpPr>
        <p:spPr>
          <a:xfrm>
            <a:off x="11464965" y="6492879"/>
            <a:ext cx="565240" cy="365125"/>
          </a:xfrm>
          <a:prstGeom prst="rect">
            <a:avLst/>
          </a:prstGeom>
        </p:spPr>
        <p:txBody>
          <a:bodyPr vert="horz" lIns="91440" tIns="45720" rIns="91440" bIns="45720" rtlCol="0" anchor="ctr"/>
          <a:lstStyle>
            <a:lvl1pPr algn="l">
              <a:defRPr sz="731"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dirty="0"/>
          </a:p>
        </p:txBody>
      </p:sp>
      <p:sp>
        <p:nvSpPr>
          <p:cNvPr id="13" name="Text Placeholder 2"/>
          <p:cNvSpPr>
            <a:spLocks noGrp="1"/>
          </p:cNvSpPr>
          <p:nvPr>
            <p:ph type="body" sz="quarter" idx="18" hasCustomPrompt="1"/>
          </p:nvPr>
        </p:nvSpPr>
        <p:spPr>
          <a:xfrm>
            <a:off x="9673619" y="154526"/>
            <a:ext cx="2237175" cy="360363"/>
          </a:xfrm>
          <a:prstGeom prst="rect">
            <a:avLst/>
          </a:prstGeom>
        </p:spPr>
        <p:txBody>
          <a:bodyPr/>
          <a:lstStyle>
            <a:lvl1pPr marL="0" indent="0" algn="r">
              <a:buNone/>
              <a:defRPr sz="900" baseline="0">
                <a:solidFill>
                  <a:schemeClr val="accent2"/>
                </a:solidFill>
                <a:latin typeface="Calibri" panose="020F0502020204030204" pitchFamily="34" charset="0"/>
                <a:cs typeface="Calibri" panose="020F0502020204030204" pitchFamily="34" charset="0"/>
              </a:defRPr>
            </a:lvl1pPr>
          </a:lstStyle>
          <a:p>
            <a:pPr lvl="0"/>
            <a:r>
              <a:rPr lang="en-US" dirty="0"/>
              <a:t>1. Chapter title</a:t>
            </a:r>
            <a:endParaRPr lang="en-GB" dirty="0"/>
          </a:p>
        </p:txBody>
      </p:sp>
      <p:sp>
        <p:nvSpPr>
          <p:cNvPr id="7" name="Text Placeholder 2"/>
          <p:cNvSpPr>
            <a:spLocks noGrp="1"/>
          </p:cNvSpPr>
          <p:nvPr>
            <p:ph type="body" sz="quarter" idx="20"/>
          </p:nvPr>
        </p:nvSpPr>
        <p:spPr>
          <a:xfrm>
            <a:off x="766766" y="1786071"/>
            <a:ext cx="5146585" cy="3987420"/>
          </a:xfrm>
          <a:prstGeom prst="rect">
            <a:avLst/>
          </a:prstGeom>
        </p:spPr>
        <p:txBody>
          <a:bodyPr/>
          <a:lstStyle>
            <a:lvl1pPr marL="0" indent="0">
              <a:lnSpc>
                <a:spcPct val="100000"/>
              </a:lnSpc>
              <a:buNone/>
              <a:defRPr sz="1350">
                <a:latin typeface="Calibri" panose="020F0502020204030204" pitchFamily="34" charset="0"/>
                <a:cs typeface="Calibri" panose="020F0502020204030204" pitchFamily="34" charset="0"/>
              </a:defRPr>
            </a:lvl1pPr>
            <a:lvl2pPr marL="149126" indent="-128588">
              <a:lnSpc>
                <a:spcPct val="100000"/>
              </a:lnSpc>
              <a:buClr>
                <a:srgbClr val="00B0F0"/>
              </a:buClr>
              <a:defRPr sz="1350">
                <a:latin typeface="Calibri" panose="020F0502020204030204" pitchFamily="34" charset="0"/>
                <a:cs typeface="Calibri" panose="020F0502020204030204" pitchFamily="34" charset="0"/>
              </a:defRPr>
            </a:lvl2pPr>
            <a:lvl3pPr marL="350937" indent="-128588">
              <a:lnSpc>
                <a:spcPct val="100000"/>
              </a:lnSpc>
              <a:buClr>
                <a:srgbClr val="00B0F0"/>
              </a:buClr>
              <a:buFont typeface="Calibri Light" panose="020F0302020204030204" pitchFamily="34" charset="0"/>
              <a:buChar char="̶"/>
              <a:defRPr sz="1350">
                <a:latin typeface="Calibri" panose="020F0502020204030204" pitchFamily="34" charset="0"/>
                <a:cs typeface="Calibri" panose="020F0502020204030204" pitchFamily="34" charset="0"/>
              </a:defRPr>
            </a:lvl3pPr>
            <a:lvl4pPr marL="504528" indent="-128588">
              <a:lnSpc>
                <a:spcPct val="100000"/>
              </a:lnSpc>
              <a:buClr>
                <a:srgbClr val="00B0F0"/>
              </a:buClr>
              <a:buFont typeface="Courier New" panose="02070309020205020404" pitchFamily="49" charset="0"/>
              <a:buChar char="o"/>
              <a:defRPr sz="1350">
                <a:latin typeface="Calibri" panose="020F0502020204030204" pitchFamily="34" charset="0"/>
                <a:cs typeface="Calibri" panose="020F0502020204030204" pitchFamily="34" charset="0"/>
              </a:defRPr>
            </a:lvl4pPr>
            <a:lvl5pPr>
              <a:defRPr sz="135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6" y="845232"/>
            <a:ext cx="5146585" cy="478554"/>
          </a:xfrm>
          <a:prstGeom prst="rect">
            <a:avLst/>
          </a:prstGeom>
        </p:spPr>
        <p:txBody>
          <a:bodyPr anchor="t" anchorCtr="0"/>
          <a:lstStyle>
            <a:lvl1pPr marL="0" indent="0" algn="l">
              <a:buNone/>
              <a:defRPr sz="2025" b="1" i="0">
                <a:solidFill>
                  <a:schemeClr val="accent2"/>
                </a:solidFill>
                <a:latin typeface="Calibri" panose="020F0502020204030204" pitchFamily="34" charset="0"/>
                <a:cs typeface="Calibri" panose="020F0502020204030204" pitchFamily="34" charset="0"/>
              </a:defRPr>
            </a:lvl1pPr>
            <a:lvl2pPr marL="257175" indent="0">
              <a:buNone/>
              <a:defRPr/>
            </a:lvl2pPr>
          </a:lstStyle>
          <a:p>
            <a:pPr lvl="0"/>
            <a:r>
              <a:rPr lang="en-US" dirty="0"/>
              <a:t>Title Slide Left Align</a:t>
            </a:r>
          </a:p>
        </p:txBody>
      </p:sp>
    </p:spTree>
    <p:extLst>
      <p:ext uri="{BB962C8B-B14F-4D97-AF65-F5344CB8AC3E}">
        <p14:creationId xmlns:p14="http://schemas.microsoft.com/office/powerpoint/2010/main" val="3219893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6" y="1568450"/>
            <a:ext cx="9180409" cy="3721100"/>
          </a:xfrm>
          <a:prstGeom prst="rect">
            <a:avLst/>
          </a:prstGeom>
        </p:spPr>
        <p:txBody>
          <a:bodyPr anchor="ctr"/>
          <a:lstStyle>
            <a:lvl1pPr marL="385763" indent="-385763">
              <a:buClr>
                <a:schemeClr val="accent2"/>
              </a:buClr>
              <a:buSzPct val="50000"/>
              <a:buFont typeface="+mj-lt"/>
              <a:buAutoNum type="arabicPeriod"/>
              <a:defRPr sz="4125" b="1" i="0">
                <a:solidFill>
                  <a:schemeClr val="accent2"/>
                </a:solidFill>
                <a:latin typeface="Calibri" panose="020F0502020204030204" pitchFamily="34" charset="0"/>
                <a:cs typeface="Calibri" panose="020F0502020204030204" pitchFamily="34" charset="0"/>
              </a:defRPr>
            </a:lvl1pPr>
          </a:lstStyle>
          <a:p>
            <a:pPr lvl="0"/>
            <a:r>
              <a:rPr lang="nl-NL" dirty="0" err="1"/>
              <a:t>Chapter</a:t>
            </a:r>
            <a:r>
              <a:rPr lang="nl-NL" dirty="0"/>
              <a:t> </a:t>
            </a:r>
            <a:r>
              <a:rPr lang="nl-NL" dirty="0" err="1"/>
              <a:t>title</a:t>
            </a:r>
            <a:endParaRPr lang="nl-NL" dirty="0"/>
          </a:p>
          <a:p>
            <a:pPr lvl="0"/>
            <a:r>
              <a:rPr lang="nl-NL" dirty="0" err="1"/>
              <a:t>Chapter</a:t>
            </a:r>
            <a:r>
              <a:rPr lang="nl-NL" dirty="0"/>
              <a:t> </a:t>
            </a:r>
            <a:r>
              <a:rPr lang="nl-BE" dirty="0" err="1"/>
              <a:t>title</a:t>
            </a:r>
            <a:endParaRPr lang="nl-BE" dirty="0"/>
          </a:p>
          <a:p>
            <a:pPr lvl="0"/>
            <a:r>
              <a:rPr lang="nl-NL" dirty="0" err="1"/>
              <a:t>Chapter</a:t>
            </a:r>
            <a:r>
              <a:rPr lang="nl-NL" dirty="0"/>
              <a:t> </a:t>
            </a:r>
            <a:r>
              <a:rPr lang="nl-BE" dirty="0" err="1"/>
              <a:t>title</a:t>
            </a:r>
            <a:endParaRPr lang="nl-BE" dirty="0"/>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106592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pic>
        <p:nvPicPr>
          <p:cNvPr id="5" name="Image 4"/>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84455" y="76925"/>
            <a:ext cx="698887" cy="318079"/>
          </a:xfrm>
          <a:prstGeom prst="rect">
            <a:avLst/>
          </a:prstGeom>
        </p:spPr>
      </p:pic>
    </p:spTree>
    <p:extLst>
      <p:ext uri="{BB962C8B-B14F-4D97-AF65-F5344CB8AC3E}">
        <p14:creationId xmlns:p14="http://schemas.microsoft.com/office/powerpoint/2010/main" val="297452244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136B0-1AB2-9C47-AC9F-ACFCCD2DEA8D}"/>
              </a:ext>
            </a:extLst>
          </p:cNvPr>
          <p:cNvSpPr/>
          <p:nvPr userDrawn="1"/>
        </p:nvSpPr>
        <p:spPr>
          <a:xfrm>
            <a:off x="-3"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37A65FAF-7228-264A-8AFA-F74C32CDC41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20C8C401-6BA1-674F-B962-BAC7E365E0B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320991343"/>
      </p:ext>
    </p:extLst>
  </p:cSld>
  <p:clrMap bg1="lt1" tx1="dk1" bg2="lt2" tx2="dk2" accent1="accent1" accent2="accent2" accent3="accent3" accent4="accent4" accent5="accent5" accent6="accent6" hlink="hlink" folHlink="folHlink"/>
  <p:sldLayoutIdLst>
    <p:sldLayoutId id="2147483734" r:id="rId1"/>
    <p:sldLayoutId id="2147483754" r:id="rId2"/>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572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pic>
        <p:nvPicPr>
          <p:cNvPr id="5" name="Image 4"/>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84455" y="76925"/>
            <a:ext cx="698887" cy="318079"/>
          </a:xfrm>
          <a:prstGeom prst="rect">
            <a:avLst/>
          </a:prstGeom>
        </p:spPr>
      </p:pic>
    </p:spTree>
    <p:extLst>
      <p:ext uri="{BB962C8B-B14F-4D97-AF65-F5344CB8AC3E}">
        <p14:creationId xmlns:p14="http://schemas.microsoft.com/office/powerpoint/2010/main" val="375407389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nl-B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26.png"/><Relationship Id="rId4" Type="http://schemas.openxmlformats.org/officeDocument/2006/relationships/image" Target="../media/image31.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0.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0.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7.png"/><Relationship Id="rId1" Type="http://schemas.openxmlformats.org/officeDocument/2006/relationships/slideLayout" Target="../slideLayouts/slideLayout20.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image" Target="../media/image47.png"/><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60.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60.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45.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5.png"/><Relationship Id="rId7"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62.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image" Target="../media/image65.png"/><Relationship Id="rId5" Type="http://schemas.openxmlformats.org/officeDocument/2006/relationships/image" Target="../media/image51.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2.png"/><Relationship Id="rId7"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66.jpeg"/><Relationship Id="rId5" Type="http://schemas.openxmlformats.org/officeDocument/2006/relationships/image" Target="../media/image57.png"/><Relationship Id="rId4" Type="http://schemas.openxmlformats.org/officeDocument/2006/relationships/image" Target="../media/image63.png"/><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4.png"/><Relationship Id="rId7"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45.png"/></Relationships>
</file>

<file path=ppt/slides/_rels/slide3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image" Target="../media/image66.jpeg"/><Relationship Id="rId11" Type="http://schemas.openxmlformats.org/officeDocument/2006/relationships/image" Target="../media/image45.png"/><Relationship Id="rId5" Type="http://schemas.openxmlformats.org/officeDocument/2006/relationships/image" Target="../media/image67.png"/><Relationship Id="rId10" Type="http://schemas.openxmlformats.org/officeDocument/2006/relationships/image" Target="../media/image18.png"/><Relationship Id="rId4" Type="http://schemas.openxmlformats.org/officeDocument/2006/relationships/image" Target="../media/image63.png"/><Relationship Id="rId9" Type="http://schemas.openxmlformats.org/officeDocument/2006/relationships/image" Target="../media/image50.png"/></Relationships>
</file>

<file path=ppt/slides/_rels/slide3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5.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68.png"/><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5.png"/><Relationship Id="rId7"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51.png"/><Relationship Id="rId4" Type="http://schemas.openxmlformats.org/officeDocument/2006/relationships/image" Target="../media/image69.png"/><Relationship Id="rId9" Type="http://schemas.openxmlformats.org/officeDocument/2006/relationships/image" Target="../media/image18.png"/></Relationships>
</file>

<file path=ppt/slides/_rels/slide3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5.pn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46.png"/><Relationship Id="rId5" Type="http://schemas.openxmlformats.org/officeDocument/2006/relationships/image" Target="../media/image63.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0.xml"/><Relationship Id="rId5" Type="http://schemas.openxmlformats.org/officeDocument/2006/relationships/image" Target="../media/image51.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image" Target="../media/image51.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5.png"/><Relationship Id="rId7"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0.xml"/><Relationship Id="rId6" Type="http://schemas.openxmlformats.org/officeDocument/2006/relationships/image" Target="../media/image70.png"/><Relationship Id="rId5" Type="http://schemas.openxmlformats.org/officeDocument/2006/relationships/image" Target="../media/image63.png"/><Relationship Id="rId4" Type="http://schemas.openxmlformats.org/officeDocument/2006/relationships/image" Target="../media/image62.png"/><Relationship Id="rId9"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image" Target="../media/image18.png"/><Relationship Id="rId5" Type="http://schemas.openxmlformats.org/officeDocument/2006/relationships/image" Target="../media/image63.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5.png"/><Relationship Id="rId7"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image" Target="../media/image71.png"/><Relationship Id="rId5" Type="http://schemas.openxmlformats.org/officeDocument/2006/relationships/image" Target="../media/image63.pn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2.png"/><Relationship Id="rId7"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63.png"/><Relationship Id="rId9" Type="http://schemas.openxmlformats.org/officeDocument/2006/relationships/image" Target="../media/image51.png"/></Relationships>
</file>

<file path=ppt/slides/_rels/slide4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74.png"/><Relationship Id="rId7"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75.png"/><Relationship Id="rId9" Type="http://schemas.openxmlformats.org/officeDocument/2006/relationships/image" Target="../media/image51.png"/></Relationships>
</file>

<file path=ppt/slides/_rels/slide4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73.png"/><Relationship Id="rId7"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75.png"/><Relationship Id="rId10" Type="http://schemas.openxmlformats.org/officeDocument/2006/relationships/image" Target="../media/image51.png"/><Relationship Id="rId4" Type="http://schemas.openxmlformats.org/officeDocument/2006/relationships/image" Target="../media/image76.png"/><Relationship Id="rId9" Type="http://schemas.openxmlformats.org/officeDocument/2006/relationships/image" Target="../media/image18.png"/></Relationships>
</file>

<file path=ppt/slides/_rels/slide44.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8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3.png"/><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image" Target="../media/image18.png"/><Relationship Id="rId4" Type="http://schemas.openxmlformats.org/officeDocument/2006/relationships/image" Target="../media/image68.png"/></Relationships>
</file>

<file path=ppt/slides/_rels/slide4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87.png"/><Relationship Id="rId7"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59.png"/><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8.png"/><Relationship Id="rId7" Type="http://schemas.openxmlformats.org/officeDocument/2006/relationships/image" Target="../media/image9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56.png"/><Relationship Id="rId4" Type="http://schemas.openxmlformats.org/officeDocument/2006/relationships/image" Target="../media/image89.png"/><Relationship Id="rId9" Type="http://schemas.openxmlformats.org/officeDocument/2006/relationships/image" Target="../media/image45.png"/></Relationships>
</file>

<file path=ppt/slides/_rels/slide4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92.png"/><Relationship Id="rId7"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46.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71.png"/><Relationship Id="rId7"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94.jpeg"/><Relationship Id="rId5" Type="http://schemas.openxmlformats.org/officeDocument/2006/relationships/image" Target="../media/image93.png"/><Relationship Id="rId10" Type="http://schemas.openxmlformats.org/officeDocument/2006/relationships/image" Target="../media/image46.png"/><Relationship Id="rId4" Type="http://schemas.openxmlformats.org/officeDocument/2006/relationships/image" Target="../media/image69.png"/><Relationship Id="rId9" Type="http://schemas.openxmlformats.org/officeDocument/2006/relationships/image" Target="../media/image51.png"/></Relationships>
</file>

<file path=ppt/slides/_rels/slide52.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69.png"/><Relationship Id="rId7"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45.png"/><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18.png"/><Relationship Id="rId7" Type="http://schemas.openxmlformats.org/officeDocument/2006/relationships/image" Target="../media/image94.jpe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5.jpeg"/></Relationships>
</file>

<file path=ppt/slides/_rels/slide5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1.png"/></Relationships>
</file>

<file path=ppt/slides/_rels/slide55.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9.png"/><Relationship Id="rId7" Type="http://schemas.openxmlformats.org/officeDocument/2006/relationships/image" Target="../media/image96.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88.png"/><Relationship Id="rId4" Type="http://schemas.openxmlformats.org/officeDocument/2006/relationships/image" Target="../media/image89.png"/><Relationship Id="rId9" Type="http://schemas.openxmlformats.org/officeDocument/2006/relationships/image" Target="../media/image102.png"/></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18.png"/><Relationship Id="rId4" Type="http://schemas.openxmlformats.org/officeDocument/2006/relationships/image" Target="../media/image103.png"/></Relationships>
</file>

<file path=ppt/slides/_rels/slide57.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notesSlide" Target="../notesSlides/notesSlide45.xml"/><Relationship Id="rId7" Type="http://schemas.openxmlformats.org/officeDocument/2006/relationships/image" Target="../media/image105.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03.png"/><Relationship Id="rId11" Type="http://schemas.openxmlformats.org/officeDocument/2006/relationships/image" Target="../media/image45.png"/><Relationship Id="rId5" Type="http://schemas.openxmlformats.org/officeDocument/2006/relationships/image" Target="../media/image104.png"/><Relationship Id="rId10" Type="http://schemas.openxmlformats.org/officeDocument/2006/relationships/image" Target="../media/image18.png"/><Relationship Id="rId4" Type="http://schemas.openxmlformats.org/officeDocument/2006/relationships/image" Target="../media/image69.png"/><Relationship Id="rId9" Type="http://schemas.openxmlformats.org/officeDocument/2006/relationships/image" Target="../media/image107.png"/></Relationships>
</file>

<file path=ppt/slides/_rels/slide5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9.png"/><Relationship Id="rId7" Type="http://schemas.openxmlformats.org/officeDocument/2006/relationships/image" Target="../media/image106.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105.png"/><Relationship Id="rId5" Type="http://schemas.openxmlformats.org/officeDocument/2006/relationships/image" Target="../media/image103.png"/><Relationship Id="rId10" Type="http://schemas.openxmlformats.org/officeDocument/2006/relationships/image" Target="../media/image51.png"/><Relationship Id="rId4" Type="http://schemas.openxmlformats.org/officeDocument/2006/relationships/image" Target="../media/image104.png"/><Relationship Id="rId9" Type="http://schemas.openxmlformats.org/officeDocument/2006/relationships/image" Target="../media/image45.png"/></Relationships>
</file>

<file path=ppt/slides/_rels/slide5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9.png"/><Relationship Id="rId7" Type="http://schemas.openxmlformats.org/officeDocument/2006/relationships/image" Target="../media/image106.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05.png"/><Relationship Id="rId11" Type="http://schemas.openxmlformats.org/officeDocument/2006/relationships/image" Target="../media/image108.png"/><Relationship Id="rId5" Type="http://schemas.openxmlformats.org/officeDocument/2006/relationships/image" Target="../media/image103.png"/><Relationship Id="rId10" Type="http://schemas.openxmlformats.org/officeDocument/2006/relationships/image" Target="../media/image51.png"/><Relationship Id="rId4" Type="http://schemas.openxmlformats.org/officeDocument/2006/relationships/image" Target="../media/image104.png"/><Relationship Id="rId9" Type="http://schemas.openxmlformats.org/officeDocument/2006/relationships/image" Target="../media/image4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04.png"/><Relationship Id="rId7"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05.png"/><Relationship Id="rId4" Type="http://schemas.openxmlformats.org/officeDocument/2006/relationships/image" Target="../media/image103.png"/></Relationships>
</file>

<file path=ppt/slides/_rels/slide61.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59.png"/><Relationship Id="rId7"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106.png"/><Relationship Id="rId5" Type="http://schemas.openxmlformats.org/officeDocument/2006/relationships/image" Target="../media/image69.png"/><Relationship Id="rId4" Type="http://schemas.openxmlformats.org/officeDocument/2006/relationships/image" Target="../media/image68.png"/></Relationships>
</file>

<file path=ppt/slides/_rels/slide6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112.png"/><Relationship Id="rId4" Type="http://schemas.openxmlformats.org/officeDocument/2006/relationships/image" Target="../media/image111.png"/></Relationships>
</file>

<file path=ppt/slides/_rels/slide63.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99.png"/><Relationship Id="rId7" Type="http://schemas.openxmlformats.org/officeDocument/2006/relationships/image" Target="../media/image111.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image" Target="../media/image88.png"/><Relationship Id="rId4" Type="http://schemas.openxmlformats.org/officeDocument/2006/relationships/image" Target="../media/image8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45.png"/></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image" Target="../media/image18.png"/></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115.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71.png"/><Relationship Id="rId1" Type="http://schemas.openxmlformats.org/officeDocument/2006/relationships/slideLayout" Target="../slideLayouts/slideLayout1.xml"/><Relationship Id="rId4" Type="http://schemas.openxmlformats.org/officeDocument/2006/relationships/image" Target="../media/image116.png"/></Relationships>
</file>

<file path=ppt/slides/_rels/slide7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17.png"/><Relationship Id="rId7"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118.png"/><Relationship Id="rId5" Type="http://schemas.openxmlformats.org/officeDocument/2006/relationships/image" Target="../media/image18.png"/><Relationship Id="rId10" Type="http://schemas.openxmlformats.org/officeDocument/2006/relationships/image" Target="../media/image46.png"/><Relationship Id="rId4" Type="http://schemas.openxmlformats.org/officeDocument/2006/relationships/image" Target="../media/image108.png"/><Relationship Id="rId9" Type="http://schemas.openxmlformats.org/officeDocument/2006/relationships/image" Target="../media/image51.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0.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84032" y="6237312"/>
            <a:ext cx="3959745" cy="384721"/>
          </a:xfrm>
          <a:prstGeom prst="rect">
            <a:avLst/>
          </a:prstGeom>
          <a:solidFill>
            <a:schemeClr val="bg1">
              <a:lumMod val="85000"/>
            </a:schemeClr>
          </a:solidFill>
          <a:ln>
            <a:solidFill>
              <a:schemeClr val="tx1"/>
            </a:solidFill>
          </a:ln>
        </p:spPr>
        <p:txBody>
          <a:bodyPr wrap="square">
            <a:spAutoFit/>
          </a:bodyPr>
          <a:lstStyle/>
          <a:p>
            <a:pPr algn="just"/>
            <a:r>
              <a:rPr lang="nl-NL" sz="1000" b="1" dirty="0">
                <a:latin typeface="+mn-lt"/>
              </a:rPr>
              <a:t>Dit document vervangt de van kracht zijnde reglementering niet!</a:t>
            </a:r>
            <a:endParaRPr lang="en-US" sz="1000" b="1" dirty="0">
              <a:latin typeface="+mn-lt"/>
            </a:endParaRPr>
          </a:p>
          <a:p>
            <a:pPr algn="just"/>
            <a:r>
              <a:rPr lang="nl-NL" sz="900" dirty="0"/>
              <a:t> </a:t>
            </a:r>
            <a:endParaRPr lang="en-US" sz="900" dirty="0"/>
          </a:p>
        </p:txBody>
      </p:sp>
      <p:sp>
        <p:nvSpPr>
          <p:cNvPr id="11" name="Titre 1"/>
          <p:cNvSpPr>
            <a:spLocks noGrp="1"/>
          </p:cNvSpPr>
          <p:nvPr>
            <p:ph type="title"/>
          </p:nvPr>
        </p:nvSpPr>
        <p:spPr>
          <a:xfrm>
            <a:off x="6384032" y="2310572"/>
            <a:ext cx="5400600" cy="2343711"/>
          </a:xfrm>
        </p:spPr>
        <p:txBody>
          <a:bodyPr>
            <a:noAutofit/>
          </a:bodyPr>
          <a:lstStyle/>
          <a:p>
            <a:br>
              <a:rPr lang="fr-FR" sz="1800" dirty="0"/>
            </a:br>
            <a:br>
              <a:rPr lang="fr-FR" sz="1800" dirty="0"/>
            </a:br>
            <a:r>
              <a:rPr lang="fr-FR" sz="1800" dirty="0" err="1"/>
              <a:t>Directie</a:t>
            </a:r>
            <a:r>
              <a:rPr lang="fr-FR" sz="1800" dirty="0"/>
              <a:t> Asset Management</a:t>
            </a:r>
            <a:br>
              <a:rPr lang="fr-FR" sz="1800" dirty="0"/>
            </a:br>
            <a:br>
              <a:rPr lang="fr-FR" sz="1800" dirty="0"/>
            </a:br>
            <a:r>
              <a:rPr lang="fr-FR" sz="1800" dirty="0" err="1">
                <a:solidFill>
                  <a:srgbClr val="FF0000"/>
                </a:solidFill>
              </a:rPr>
              <a:t>Eenheid</a:t>
            </a:r>
            <a:r>
              <a:rPr lang="fr-FR" sz="1800" dirty="0">
                <a:solidFill>
                  <a:srgbClr val="FF0000"/>
                </a:solidFill>
              </a:rPr>
              <a:t> 68</a:t>
            </a:r>
            <a:br>
              <a:rPr lang="fr-FR" sz="1800" dirty="0">
                <a:solidFill>
                  <a:srgbClr val="FF0000"/>
                </a:solidFill>
              </a:rPr>
            </a:br>
            <a:r>
              <a:rPr lang="fr-FR" sz="1800" dirty="0" err="1">
                <a:solidFill>
                  <a:srgbClr val="FF0000"/>
                </a:solidFill>
              </a:rPr>
              <a:t>Versie</a:t>
            </a:r>
            <a:r>
              <a:rPr lang="fr-FR" sz="1800" dirty="0">
                <a:solidFill>
                  <a:srgbClr val="FF0000"/>
                </a:solidFill>
              </a:rPr>
              <a:t> </a:t>
            </a:r>
            <a:r>
              <a:rPr lang="fr-FR" sz="1800" dirty="0" err="1">
                <a:solidFill>
                  <a:srgbClr val="FF0000"/>
                </a:solidFill>
              </a:rPr>
              <a:t>Aannemer</a:t>
            </a:r>
            <a:br>
              <a:rPr lang="fr-FR" sz="1800" dirty="0">
                <a:solidFill>
                  <a:srgbClr val="FF0000"/>
                </a:solidFill>
              </a:rPr>
            </a:br>
            <a:br>
              <a:rPr lang="fr-FR" sz="1800" dirty="0">
                <a:solidFill>
                  <a:srgbClr val="FF0000"/>
                </a:solidFill>
              </a:rPr>
            </a:br>
            <a:r>
              <a:rPr lang="fr-FR" sz="1800" dirty="0" err="1">
                <a:solidFill>
                  <a:srgbClr val="FF0000"/>
                </a:solidFill>
              </a:rPr>
              <a:t>Een</a:t>
            </a:r>
            <a:r>
              <a:rPr lang="fr-FR" sz="1800" dirty="0">
                <a:solidFill>
                  <a:srgbClr val="FF0000"/>
                </a:solidFill>
              </a:rPr>
              <a:t> </a:t>
            </a:r>
            <a:r>
              <a:rPr lang="fr-FR" sz="1800" dirty="0" err="1">
                <a:solidFill>
                  <a:srgbClr val="FF0000"/>
                </a:solidFill>
              </a:rPr>
              <a:t>bediende</a:t>
            </a:r>
            <a:r>
              <a:rPr lang="fr-FR" sz="1800" dirty="0">
                <a:solidFill>
                  <a:srgbClr val="FF0000"/>
                </a:solidFill>
              </a:rPr>
              <a:t> die </a:t>
            </a:r>
            <a:r>
              <a:rPr lang="fr-FR" sz="1800" dirty="0" err="1">
                <a:solidFill>
                  <a:srgbClr val="FF0000"/>
                </a:solidFill>
              </a:rPr>
              <a:t>waakt</a:t>
            </a:r>
            <a:r>
              <a:rPr lang="fr-FR" sz="1800" dirty="0">
                <a:solidFill>
                  <a:srgbClr val="FF0000"/>
                </a:solidFill>
              </a:rPr>
              <a:t> over de </a:t>
            </a:r>
            <a:r>
              <a:rPr lang="fr-FR" sz="1800" dirty="0" err="1">
                <a:solidFill>
                  <a:srgbClr val="FF0000"/>
                </a:solidFill>
              </a:rPr>
              <a:t>veiligheid</a:t>
            </a:r>
            <a:r>
              <a:rPr lang="fr-FR" sz="1800" dirty="0">
                <a:solidFill>
                  <a:srgbClr val="FF0000"/>
                </a:solidFill>
              </a:rPr>
              <a:t> – </a:t>
            </a:r>
            <a:r>
              <a:rPr lang="fr-FR" sz="1800" dirty="0" err="1">
                <a:solidFill>
                  <a:srgbClr val="FF0000"/>
                </a:solidFill>
              </a:rPr>
              <a:t>rol</a:t>
            </a:r>
            <a:r>
              <a:rPr lang="fr-FR" sz="1800" dirty="0">
                <a:solidFill>
                  <a:srgbClr val="FF0000"/>
                </a:solidFill>
              </a:rPr>
              <a:t> </a:t>
            </a:r>
            <a:r>
              <a:rPr lang="fr-FR" sz="1800" dirty="0" err="1">
                <a:solidFill>
                  <a:srgbClr val="FF0000"/>
                </a:solidFill>
              </a:rPr>
              <a:t>kijkuit</a:t>
            </a:r>
            <a:br>
              <a:rPr lang="fr-FR" sz="1800" dirty="0">
                <a:solidFill>
                  <a:srgbClr val="FF0000"/>
                </a:solidFill>
              </a:rPr>
            </a:br>
            <a:r>
              <a:rPr lang="fr-FR" sz="1600" dirty="0" err="1">
                <a:solidFill>
                  <a:srgbClr val="FF0000"/>
                </a:solidFill>
              </a:rPr>
              <a:t>Beveiliging</a:t>
            </a:r>
            <a:r>
              <a:rPr lang="fr-FR" sz="1600" dirty="0">
                <a:solidFill>
                  <a:srgbClr val="FF0000"/>
                </a:solidFill>
              </a:rPr>
              <a:t> van </a:t>
            </a:r>
            <a:r>
              <a:rPr lang="fr-FR" sz="1600" dirty="0" err="1">
                <a:solidFill>
                  <a:srgbClr val="FF0000"/>
                </a:solidFill>
              </a:rPr>
              <a:t>één</a:t>
            </a:r>
            <a:r>
              <a:rPr lang="fr-FR" sz="1600" dirty="0">
                <a:solidFill>
                  <a:srgbClr val="FF0000"/>
                </a:solidFill>
              </a:rPr>
              <a:t> of </a:t>
            </a:r>
            <a:r>
              <a:rPr lang="fr-FR" sz="1600" dirty="0" err="1">
                <a:solidFill>
                  <a:srgbClr val="FF0000"/>
                </a:solidFill>
              </a:rPr>
              <a:t>twee</a:t>
            </a:r>
            <a:r>
              <a:rPr lang="fr-FR" sz="1600" dirty="0">
                <a:solidFill>
                  <a:srgbClr val="FF0000"/>
                </a:solidFill>
              </a:rPr>
              <a:t> </a:t>
            </a:r>
            <a:r>
              <a:rPr lang="fr-FR" sz="1600" dirty="0" err="1">
                <a:solidFill>
                  <a:srgbClr val="FF0000"/>
                </a:solidFill>
              </a:rPr>
              <a:t>tewerkgestelde</a:t>
            </a:r>
            <a:r>
              <a:rPr lang="fr-FR" sz="1600" dirty="0">
                <a:solidFill>
                  <a:srgbClr val="FF0000"/>
                </a:solidFill>
              </a:rPr>
              <a:t> </a:t>
            </a:r>
            <a:r>
              <a:rPr lang="fr-FR" sz="1600" dirty="0" err="1">
                <a:solidFill>
                  <a:srgbClr val="FF0000"/>
                </a:solidFill>
              </a:rPr>
              <a:t>bedienden</a:t>
            </a:r>
            <a:br>
              <a:rPr lang="fr-FR" sz="1600" dirty="0">
                <a:solidFill>
                  <a:srgbClr val="FF0000"/>
                </a:solidFill>
              </a:rPr>
            </a:br>
            <a:br>
              <a:rPr lang="fr-FR" sz="1800" dirty="0">
                <a:solidFill>
                  <a:srgbClr val="FF0000"/>
                </a:solidFill>
              </a:rPr>
            </a:br>
            <a:r>
              <a:rPr lang="fr-FR" sz="1800" dirty="0" err="1">
                <a:solidFill>
                  <a:srgbClr val="FF0000"/>
                </a:solidFill>
              </a:rPr>
              <a:t>Indringing</a:t>
            </a:r>
            <a:r>
              <a:rPr lang="fr-FR" sz="1800" dirty="0">
                <a:solidFill>
                  <a:srgbClr val="FF0000"/>
                </a:solidFill>
              </a:rPr>
              <a:t> type I</a:t>
            </a:r>
            <a:br>
              <a:rPr lang="fr-FR" sz="1800" dirty="0">
                <a:solidFill>
                  <a:srgbClr val="FF0000"/>
                </a:solidFill>
              </a:rPr>
            </a:br>
            <a:br>
              <a:rPr lang="fr-FR" sz="1800" b="0" dirty="0"/>
            </a:br>
            <a:r>
              <a:rPr lang="fr-FR" sz="1800" dirty="0" err="1"/>
              <a:t>Versie</a:t>
            </a:r>
            <a:r>
              <a:rPr lang="fr-FR" sz="1800" dirty="0"/>
              <a:t> 2.0</a:t>
            </a:r>
            <a:br>
              <a:rPr lang="fr-FR" sz="1800" dirty="0"/>
            </a:br>
            <a:br>
              <a:rPr lang="fr-FR" sz="1800" b="0" dirty="0"/>
            </a:br>
            <a:endParaRPr lang="fr-BE" sz="18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343472" y="418999"/>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0.1 </a:t>
            </a:r>
            <a:r>
              <a:rPr lang="en-US" b="1" kern="0" dirty="0" err="1">
                <a:solidFill>
                  <a:srgbClr val="0070C0"/>
                </a:solidFill>
                <a:latin typeface="+mj-lt"/>
                <a:ea typeface="+mj-ea"/>
                <a:cs typeface="+mj-cs"/>
              </a:rPr>
              <a:t>Ter</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herinnering</a:t>
            </a:r>
            <a:r>
              <a:rPr lang="en-US" b="1" kern="0" dirty="0">
                <a:solidFill>
                  <a:srgbClr val="0070C0"/>
                </a:solidFill>
                <a:latin typeface="+mj-lt"/>
                <a:ea typeface="+mj-ea"/>
                <a:cs typeface="+mj-cs"/>
              </a:rPr>
              <a:t> – </a:t>
            </a:r>
            <a:r>
              <a:rPr lang="en-US" b="1" kern="0" dirty="0" err="1">
                <a:solidFill>
                  <a:srgbClr val="0070C0"/>
                </a:solidFill>
                <a:latin typeface="+mj-lt"/>
                <a:ea typeface="+mj-ea"/>
                <a:cs typeface="+mj-cs"/>
              </a:rPr>
              <a:t>Hiërarchie</a:t>
            </a:r>
            <a:r>
              <a:rPr lang="en-US" b="1" kern="0" dirty="0">
                <a:solidFill>
                  <a:srgbClr val="0070C0"/>
                </a:solidFill>
                <a:latin typeface="+mj-lt"/>
                <a:ea typeface="+mj-ea"/>
                <a:cs typeface="+mj-cs"/>
              </a:rPr>
              <a:t> van de </a:t>
            </a:r>
            <a:r>
              <a:rPr lang="en-US" b="1" kern="0" dirty="0" err="1">
                <a:solidFill>
                  <a:srgbClr val="0070C0"/>
                </a:solidFill>
                <a:latin typeface="+mj-lt"/>
                <a:ea typeface="+mj-ea"/>
                <a:cs typeface="+mj-cs"/>
              </a:rPr>
              <a:t>veiligheidsmaatregelen</a:t>
            </a:r>
            <a:endParaRPr lang="en-US" b="1" kern="0" dirty="0">
              <a:solidFill>
                <a:srgbClr val="0070C0"/>
              </a:solidFill>
              <a:latin typeface="+mj-lt"/>
              <a:ea typeface="+mj-ea"/>
              <a:cs typeface="+mj-cs"/>
            </a:endParaRPr>
          </a:p>
        </p:txBody>
      </p:sp>
      <p:sp>
        <p:nvSpPr>
          <p:cNvPr id="3" name="Text Placeholder 2"/>
          <p:cNvSpPr>
            <a:spLocks noGrp="1"/>
          </p:cNvSpPr>
          <p:nvPr>
            <p:ph type="body" sz="quarter" idx="18"/>
          </p:nvPr>
        </p:nvSpPr>
        <p:spPr/>
        <p:txBody>
          <a:bodyPr/>
          <a:lstStyle/>
          <a:p>
            <a:r>
              <a:rPr lang="en-GB" dirty="0"/>
              <a:t>0. </a:t>
            </a:r>
            <a:r>
              <a:rPr lang="en-GB" dirty="0" err="1"/>
              <a:t>Inleiding</a:t>
            </a:r>
            <a:endParaRPr lang="en-GB" dirty="0"/>
          </a:p>
        </p:txBody>
      </p:sp>
      <p:sp>
        <p:nvSpPr>
          <p:cNvPr id="24" name="Rechthoek 38"/>
          <p:cNvSpPr>
            <a:spLocks noChangeArrowheads="1"/>
          </p:cNvSpPr>
          <p:nvPr/>
        </p:nvSpPr>
        <p:spPr bwMode="auto">
          <a:xfrm>
            <a:off x="5087890" y="5681595"/>
            <a:ext cx="1152127" cy="360363"/>
          </a:xfrm>
          <a:prstGeom prst="rect">
            <a:avLst/>
          </a:prstGeom>
          <a:solidFill>
            <a:schemeClr val="bg1">
              <a:lumMod val="65000"/>
            </a:schemeClr>
          </a:solidFill>
          <a:ln w="31750" algn="ctr">
            <a:noFill/>
            <a:round/>
            <a:headEnd/>
            <a:tailEnd/>
          </a:ln>
        </p:spPr>
        <p:txBody>
          <a:bodyPr lIns="0" tIns="0" rIns="0" bIns="0" anchor="ctr"/>
          <a:lstStyle/>
          <a:p>
            <a:pPr algn="ctr"/>
            <a:r>
              <a:rPr lang="nl-BE" sz="1100" b="1" dirty="0">
                <a:solidFill>
                  <a:schemeClr val="bg1"/>
                </a:solidFill>
              </a:rPr>
              <a:t>1 BEDIENDE </a:t>
            </a:r>
          </a:p>
          <a:p>
            <a:pPr algn="ctr"/>
            <a:r>
              <a:rPr lang="nl-BE" sz="1100" b="1" dirty="0">
                <a:solidFill>
                  <a:schemeClr val="bg1"/>
                </a:solidFill>
              </a:rPr>
              <a:t>AAN HET WERK</a:t>
            </a:r>
          </a:p>
        </p:txBody>
      </p:sp>
      <p:sp>
        <p:nvSpPr>
          <p:cNvPr id="27" name="Rechthoek 38"/>
          <p:cNvSpPr>
            <a:spLocks noChangeArrowheads="1"/>
          </p:cNvSpPr>
          <p:nvPr/>
        </p:nvSpPr>
        <p:spPr bwMode="auto">
          <a:xfrm>
            <a:off x="6672064" y="5681595"/>
            <a:ext cx="1296144" cy="360363"/>
          </a:xfrm>
          <a:prstGeom prst="rect">
            <a:avLst/>
          </a:prstGeom>
          <a:solidFill>
            <a:schemeClr val="bg1">
              <a:lumMod val="65000"/>
            </a:schemeClr>
          </a:solidFill>
          <a:ln w="31750" algn="ctr">
            <a:noFill/>
            <a:round/>
            <a:headEnd/>
            <a:tailEnd/>
          </a:ln>
        </p:spPr>
        <p:txBody>
          <a:bodyPr lIns="0" tIns="0" rIns="0" bIns="0" anchor="ctr"/>
          <a:lstStyle/>
          <a:p>
            <a:pPr algn="ctr"/>
            <a:r>
              <a:rPr lang="nl-BE" sz="1100" b="1" dirty="0">
                <a:solidFill>
                  <a:schemeClr val="bg1"/>
                </a:solidFill>
              </a:rPr>
              <a:t>2 BEDIENDEN </a:t>
            </a:r>
          </a:p>
          <a:p>
            <a:pPr algn="ctr"/>
            <a:r>
              <a:rPr lang="nl-BE" sz="1100" b="1" dirty="0">
                <a:solidFill>
                  <a:schemeClr val="bg1"/>
                </a:solidFill>
              </a:rPr>
              <a:t>AAN HET WERK</a:t>
            </a:r>
          </a:p>
        </p:txBody>
      </p:sp>
      <p:sp>
        <p:nvSpPr>
          <p:cNvPr id="28" name="Tekstvak 35"/>
          <p:cNvSpPr txBox="1">
            <a:spLocks noChangeArrowheads="1"/>
          </p:cNvSpPr>
          <p:nvPr/>
        </p:nvSpPr>
        <p:spPr bwMode="auto">
          <a:xfrm>
            <a:off x="6168009" y="5177539"/>
            <a:ext cx="503237" cy="369888"/>
          </a:xfrm>
          <a:prstGeom prst="rect">
            <a:avLst/>
          </a:prstGeom>
          <a:noFill/>
          <a:ln w="9525">
            <a:noFill/>
            <a:miter lim="800000"/>
            <a:headEnd/>
            <a:tailEnd/>
          </a:ln>
        </p:spPr>
        <p:txBody>
          <a:bodyPr>
            <a:spAutoFit/>
          </a:bodyPr>
          <a:lstStyle/>
          <a:p>
            <a:r>
              <a:rPr lang="nl-BE" dirty="0"/>
              <a:t>of</a:t>
            </a:r>
          </a:p>
        </p:txBody>
      </p:sp>
      <p:sp>
        <p:nvSpPr>
          <p:cNvPr id="65" name="Forme libre 37"/>
          <p:cNvSpPr/>
          <p:nvPr/>
        </p:nvSpPr>
        <p:spPr>
          <a:xfrm>
            <a:off x="3308791" y="1540174"/>
            <a:ext cx="2314565" cy="769795"/>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57150" lvl="1" indent="-57150" defTabSz="355600">
              <a:lnSpc>
                <a:spcPct val="90000"/>
              </a:lnSpc>
              <a:spcAft>
                <a:spcPct val="15000"/>
              </a:spcAft>
              <a:buChar char="••"/>
            </a:pPr>
            <a:r>
              <a:rPr lang="fr-FR" sz="900" dirty="0"/>
              <a:t>1) </a:t>
            </a:r>
            <a:r>
              <a:rPr lang="fr-FR" sz="900" dirty="0" err="1"/>
              <a:t>Schildwachten</a:t>
            </a:r>
            <a:r>
              <a:rPr lang="fr-FR" sz="900" dirty="0"/>
              <a:t> – radio met </a:t>
            </a:r>
            <a:r>
              <a:rPr lang="fr-FR" sz="900" dirty="0" err="1"/>
              <a:t>afdekking</a:t>
            </a:r>
            <a:endParaRPr lang="fr-BE" sz="900" dirty="0"/>
          </a:p>
          <a:p>
            <a:pPr marL="57150" lvl="1" indent="-57150" defTabSz="355600">
              <a:lnSpc>
                <a:spcPct val="90000"/>
              </a:lnSpc>
              <a:spcAft>
                <a:spcPct val="15000"/>
              </a:spcAft>
              <a:buChar char="••"/>
            </a:pPr>
            <a:r>
              <a:rPr lang="fr-FR" sz="900" dirty="0"/>
              <a:t>2) </a:t>
            </a:r>
            <a:r>
              <a:rPr lang="fr-FR" sz="900" dirty="0" err="1"/>
              <a:t>Schildwachten</a:t>
            </a:r>
            <a:r>
              <a:rPr lang="fr-FR" sz="900" dirty="0"/>
              <a:t> – radio </a:t>
            </a:r>
            <a:r>
              <a:rPr lang="fr-FR" sz="900" dirty="0" err="1"/>
              <a:t>zonder</a:t>
            </a:r>
            <a:r>
              <a:rPr lang="fr-FR" sz="900" dirty="0"/>
              <a:t> </a:t>
            </a:r>
            <a:r>
              <a:rPr lang="fr-FR" sz="900" dirty="0" err="1"/>
              <a:t>afdekking</a:t>
            </a:r>
            <a:endParaRPr lang="fr-BE" sz="900" dirty="0"/>
          </a:p>
          <a:p>
            <a:pPr marL="57150" lvl="1" indent="-57150" defTabSz="355600">
              <a:lnSpc>
                <a:spcPct val="90000"/>
              </a:lnSpc>
              <a:spcAft>
                <a:spcPct val="15000"/>
              </a:spcAft>
              <a:buChar char="••"/>
            </a:pPr>
            <a:r>
              <a:rPr lang="fr-FR" sz="900" dirty="0"/>
              <a:t>3) </a:t>
            </a:r>
            <a:r>
              <a:rPr lang="fr-FR" sz="900" dirty="0" err="1"/>
              <a:t>Klassiek</a:t>
            </a:r>
            <a:r>
              <a:rPr lang="fr-FR" sz="900" dirty="0"/>
              <a:t> </a:t>
            </a:r>
            <a:r>
              <a:rPr lang="fr-FR" sz="900" dirty="0" err="1"/>
              <a:t>systeem</a:t>
            </a:r>
            <a:r>
              <a:rPr lang="fr-FR" sz="900" dirty="0"/>
              <a:t> met </a:t>
            </a:r>
            <a:r>
              <a:rPr lang="fr-FR" sz="900" dirty="0" err="1"/>
              <a:t>schildwachten</a:t>
            </a:r>
            <a:endParaRPr lang="fr-BE" sz="900" dirty="0" err="1"/>
          </a:p>
          <a:p>
            <a:pPr marL="57150" lvl="1" indent="-57150" defTabSz="355600">
              <a:lnSpc>
                <a:spcPct val="90000"/>
              </a:lnSpc>
              <a:spcAft>
                <a:spcPct val="15000"/>
              </a:spcAft>
              <a:buChar char="••"/>
            </a:pPr>
            <a:r>
              <a:rPr lang="fr-FR" sz="900" b="1" dirty="0"/>
              <a:t>4) </a:t>
            </a:r>
            <a:r>
              <a:rPr lang="fr-FR" sz="900" b="1" dirty="0" err="1"/>
              <a:t>Kijkuit</a:t>
            </a:r>
            <a:r>
              <a:rPr lang="fr-FR" sz="900" b="1" dirty="0"/>
              <a:t> / </a:t>
            </a:r>
            <a:r>
              <a:rPr lang="fr-FR" sz="900" b="1" dirty="0" err="1"/>
              <a:t>Aankondiger</a:t>
            </a:r>
            <a:r>
              <a:rPr lang="fr-FR" sz="900" b="1" dirty="0"/>
              <a:t> / ATWS</a:t>
            </a:r>
          </a:p>
        </p:txBody>
      </p:sp>
      <p:sp>
        <p:nvSpPr>
          <p:cNvPr id="66" name="Forme libre 38"/>
          <p:cNvSpPr/>
          <p:nvPr/>
        </p:nvSpPr>
        <p:spPr>
          <a:xfrm>
            <a:off x="2035359" y="1484784"/>
            <a:ext cx="1301942" cy="880577"/>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pPr>
            <a:r>
              <a:rPr lang="fr-FR" sz="1200" b="1" kern="0" dirty="0" err="1">
                <a:solidFill>
                  <a:schemeClr val="bg1"/>
                </a:solidFill>
                <a:latin typeface="+mn-lt"/>
                <a:cs typeface="Arial"/>
              </a:rPr>
              <a:t>Aankondigings-systemen</a:t>
            </a:r>
            <a:endParaRPr lang="fr-BE" sz="1200" b="1" kern="0" dirty="0">
              <a:solidFill>
                <a:schemeClr val="bg1"/>
              </a:solidFill>
              <a:latin typeface="+mn-lt"/>
              <a:cs typeface="Arial"/>
            </a:endParaRPr>
          </a:p>
        </p:txBody>
      </p:sp>
      <p:pic>
        <p:nvPicPr>
          <p:cNvPr id="67" name="Image 7"/>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5786857" y="1663286"/>
            <a:ext cx="770400" cy="572400"/>
          </a:xfrm>
          <a:prstGeom prst="rect">
            <a:avLst/>
          </a:prstGeom>
          <a:ln w="76200">
            <a:solidFill>
              <a:srgbClr val="FF9900"/>
            </a:solidFill>
          </a:ln>
        </p:spPr>
      </p:pic>
      <p:sp>
        <p:nvSpPr>
          <p:cNvPr id="69" name="Rounded Rectangle 12"/>
          <p:cNvSpPr/>
          <p:nvPr/>
        </p:nvSpPr>
        <p:spPr bwMode="auto">
          <a:xfrm>
            <a:off x="4347563" y="3035515"/>
            <a:ext cx="4680000" cy="702075"/>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lvl="0" algn="ctr">
              <a:defRPr/>
            </a:pPr>
            <a:r>
              <a:rPr lang="fr-BE" sz="1600" b="1" dirty="0" err="1">
                <a:latin typeface="+mn-lt"/>
              </a:rPr>
              <a:t>Kijkuit</a:t>
            </a:r>
            <a:r>
              <a:rPr lang="fr-BE" sz="1600" dirty="0">
                <a:latin typeface="+mn-lt"/>
              </a:rPr>
              <a:t> </a:t>
            </a:r>
            <a:r>
              <a:rPr lang="fr-BE" sz="1600" dirty="0" err="1">
                <a:latin typeface="+mn-lt"/>
              </a:rPr>
              <a:t>waakt</a:t>
            </a:r>
            <a:r>
              <a:rPr lang="fr-BE" sz="1600" dirty="0">
                <a:latin typeface="+mn-lt"/>
              </a:rPr>
              <a:t> over de </a:t>
            </a:r>
            <a:r>
              <a:rPr lang="fr-BE" sz="1600" dirty="0" err="1">
                <a:latin typeface="+mn-lt"/>
              </a:rPr>
              <a:t>veiligheid</a:t>
            </a:r>
            <a:r>
              <a:rPr lang="fr-BE" sz="1600" dirty="0">
                <a:latin typeface="+mn-lt"/>
              </a:rPr>
              <a:t> van </a:t>
            </a:r>
            <a:r>
              <a:rPr lang="fr-BE" sz="1600" dirty="0" err="1">
                <a:latin typeface="+mn-lt"/>
              </a:rPr>
              <a:t>één</a:t>
            </a:r>
            <a:r>
              <a:rPr lang="fr-BE" sz="1600" dirty="0">
                <a:latin typeface="+mn-lt"/>
              </a:rPr>
              <a:t> of </a:t>
            </a:r>
            <a:r>
              <a:rPr lang="fr-BE" sz="1600" dirty="0" err="1">
                <a:latin typeface="+mn-lt"/>
              </a:rPr>
              <a:t>twee</a:t>
            </a:r>
            <a:r>
              <a:rPr lang="fr-BE" sz="1600" dirty="0">
                <a:latin typeface="+mn-lt"/>
              </a:rPr>
              <a:t> </a:t>
            </a:r>
            <a:r>
              <a:rPr lang="fr-BE" sz="1600" dirty="0" err="1">
                <a:latin typeface="+mn-lt"/>
              </a:rPr>
              <a:t>tewergestelde</a:t>
            </a:r>
            <a:r>
              <a:rPr lang="fr-BE" sz="1600" dirty="0">
                <a:latin typeface="+mn-lt"/>
              </a:rPr>
              <a:t> </a:t>
            </a:r>
            <a:r>
              <a:rPr lang="fr-BE" sz="1600" dirty="0" err="1">
                <a:latin typeface="+mn-lt"/>
              </a:rPr>
              <a:t>bedienden</a:t>
            </a:r>
            <a:r>
              <a:rPr lang="fr-BE" sz="1600" dirty="0">
                <a:latin typeface="+mn-lt"/>
              </a:rPr>
              <a:t>.</a:t>
            </a:r>
          </a:p>
        </p:txBody>
      </p:sp>
      <p:cxnSp>
        <p:nvCxnSpPr>
          <p:cNvPr id="6" name="Straight Arrow Connector 5"/>
          <p:cNvCxnSpPr>
            <a:cxnSpLocks/>
          </p:cNvCxnSpPr>
          <p:nvPr/>
        </p:nvCxnSpPr>
        <p:spPr>
          <a:xfrm>
            <a:off x="3647728" y="2280196"/>
            <a:ext cx="989787" cy="6216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6557257" y="4475464"/>
            <a:ext cx="1440160" cy="1140906"/>
          </a:xfrm>
          <a:prstGeom prst="rect">
            <a:avLst/>
          </a:prstGeom>
          <a:ln w="25400">
            <a:solidFill>
              <a:schemeClr val="tx2">
                <a:lumMod val="85000"/>
              </a:schemeClr>
            </a:solidFill>
          </a:ln>
        </p:spPr>
      </p:pic>
      <p:pic>
        <p:nvPicPr>
          <p:cNvPr id="19" name="Picture 18"/>
          <p:cNvPicPr>
            <a:picLocks noChangeAspect="1"/>
          </p:cNvPicPr>
          <p:nvPr/>
        </p:nvPicPr>
        <p:blipFill rotWithShape="1">
          <a:blip r:embed="rId3"/>
          <a:srcRect r="45756"/>
          <a:stretch/>
        </p:blipFill>
        <p:spPr>
          <a:xfrm>
            <a:off x="5190830" y="4492909"/>
            <a:ext cx="781202" cy="1140906"/>
          </a:xfrm>
          <a:prstGeom prst="rect">
            <a:avLst/>
          </a:prstGeom>
          <a:ln w="25400">
            <a:solidFill>
              <a:schemeClr val="tx2">
                <a:lumMod val="85000"/>
              </a:schemeClr>
            </a:solidFill>
          </a:ln>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634" y="2901870"/>
            <a:ext cx="576064" cy="1360901"/>
          </a:xfrm>
          <a:prstGeom prst="rect">
            <a:avLst/>
          </a:prstGeom>
          <a:ln w="25400">
            <a:solidFill>
              <a:schemeClr val="tx2">
                <a:lumMod val="85000"/>
              </a:schemeClr>
            </a:solidFill>
          </a:ln>
        </p:spPr>
      </p:pic>
    </p:spTree>
    <p:extLst>
      <p:ext uri="{BB962C8B-B14F-4D97-AF65-F5344CB8AC3E}">
        <p14:creationId xmlns:p14="http://schemas.microsoft.com/office/powerpoint/2010/main" val="196964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p:txBody>
          <a:bodyPr/>
          <a:lstStyle/>
          <a:p>
            <a:r>
              <a:rPr lang="en-GB" dirty="0"/>
              <a:t>0. </a:t>
            </a:r>
            <a:r>
              <a:rPr lang="en-GB" dirty="0" err="1"/>
              <a:t>Inleiding</a:t>
            </a:r>
            <a:endParaRPr lang="en-GB" dirty="0"/>
          </a:p>
        </p:txBody>
      </p:sp>
      <p:grpSp>
        <p:nvGrpSpPr>
          <p:cNvPr id="19" name="Groupe 18"/>
          <p:cNvGrpSpPr/>
          <p:nvPr/>
        </p:nvGrpSpPr>
        <p:grpSpPr>
          <a:xfrm>
            <a:off x="8327972" y="363918"/>
            <a:ext cx="2160000" cy="1689684"/>
            <a:chOff x="2552305" y="4952806"/>
            <a:chExt cx="2160000" cy="1689684"/>
          </a:xfrm>
        </p:grpSpPr>
        <p:sp>
          <p:nvSpPr>
            <p:cNvPr id="20" name="Rounded Rectangle 26"/>
            <p:cNvSpPr>
              <a:spLocks/>
            </p:cNvSpPr>
            <p:nvPr/>
          </p:nvSpPr>
          <p:spPr bwMode="auto">
            <a:xfrm>
              <a:off x="2552305" y="5202490"/>
              <a:ext cx="2160000" cy="1440000"/>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ctr" fontAlgn="auto">
                <a:spcBef>
                  <a:spcPts val="0"/>
                </a:spcBef>
                <a:spcAft>
                  <a:spcPts val="0"/>
                </a:spcAft>
                <a:defRPr/>
              </a:pPr>
              <a:endParaRPr lang="fr-BE" sz="1600" kern="0">
                <a:solidFill>
                  <a:srgbClr val="000000"/>
                </a:solidFill>
                <a:latin typeface="+mn-lt"/>
              </a:endParaRPr>
            </a:p>
          </p:txBody>
        </p:sp>
        <p:sp>
          <p:nvSpPr>
            <p:cNvPr id="21" name="TextBox 31"/>
            <p:cNvSpPr txBox="1"/>
            <p:nvPr/>
          </p:nvSpPr>
          <p:spPr>
            <a:xfrm>
              <a:off x="2552305" y="4952806"/>
              <a:ext cx="2160000" cy="256993"/>
            </a:xfrm>
            <a:prstGeom prst="rect">
              <a:avLst/>
            </a:prstGeom>
            <a:noFill/>
          </p:spPr>
          <p:txBody>
            <a:bodyPr wrap="square" rtlCol="0">
              <a:spAutoFit/>
            </a:bodyPr>
            <a:lstStyle/>
            <a:p>
              <a:pPr algn="ctr">
                <a:lnSpc>
                  <a:spcPct val="107000"/>
                </a:lnSpc>
                <a:spcAft>
                  <a:spcPts val="0"/>
                </a:spcAft>
              </a:pPr>
              <a:r>
                <a:rPr lang="fr-FR" sz="1000" b="1" dirty="0" err="1">
                  <a:solidFill>
                    <a:srgbClr val="0070C0"/>
                  </a:solidFill>
                  <a:latin typeface="+mn-lt"/>
                </a:rPr>
                <a:t>Licht</a:t>
              </a:r>
              <a:r>
                <a:rPr lang="fr-FR" sz="1000" b="1" dirty="0">
                  <a:solidFill>
                    <a:srgbClr val="0070C0"/>
                  </a:solidFill>
                  <a:latin typeface="+mn-lt"/>
                </a:rPr>
                <a:t> </a:t>
              </a:r>
              <a:r>
                <a:rPr lang="fr-FR" sz="1000" b="1" dirty="0" err="1">
                  <a:solidFill>
                    <a:srgbClr val="0070C0"/>
                  </a:solidFill>
                  <a:latin typeface="+mn-lt"/>
                </a:rPr>
                <a:t>materiaal</a:t>
              </a:r>
              <a:endParaRPr lang="fr-BE" sz="1000" b="1" dirty="0">
                <a:solidFill>
                  <a:srgbClr val="0070C0"/>
                </a:solidFill>
                <a:latin typeface="+mn-lt"/>
              </a:endParaRPr>
            </a:p>
          </p:txBody>
        </p:sp>
      </p:grpSp>
      <p:sp>
        <p:nvSpPr>
          <p:cNvPr id="22" name="Rectangle 21"/>
          <p:cNvSpPr/>
          <p:nvPr/>
        </p:nvSpPr>
        <p:spPr>
          <a:xfrm>
            <a:off x="8612511" y="699587"/>
            <a:ext cx="1537988" cy="122347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grpSp>
        <p:nvGrpSpPr>
          <p:cNvPr id="23" name="Groupe 15"/>
          <p:cNvGrpSpPr/>
          <p:nvPr/>
        </p:nvGrpSpPr>
        <p:grpSpPr>
          <a:xfrm>
            <a:off x="5994647" y="363918"/>
            <a:ext cx="2160000" cy="1689684"/>
            <a:chOff x="2552305" y="4952806"/>
            <a:chExt cx="2160000" cy="1689684"/>
          </a:xfrm>
        </p:grpSpPr>
        <p:sp>
          <p:nvSpPr>
            <p:cNvPr id="25" name="Rounded Rectangle 26"/>
            <p:cNvSpPr>
              <a:spLocks/>
            </p:cNvSpPr>
            <p:nvPr/>
          </p:nvSpPr>
          <p:spPr bwMode="auto">
            <a:xfrm>
              <a:off x="2552305" y="5202490"/>
              <a:ext cx="2160000" cy="1440000"/>
            </a:xfrm>
            <a:prstGeom prst="round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lvl="0" algn="ctr" fontAlgn="auto">
                <a:spcBef>
                  <a:spcPts val="0"/>
                </a:spcBef>
                <a:spcAft>
                  <a:spcPts val="0"/>
                </a:spcAft>
                <a:defRPr/>
              </a:pPr>
              <a:endParaRPr lang="fr-BE" sz="1600" kern="0">
                <a:solidFill>
                  <a:srgbClr val="000000"/>
                </a:solidFill>
                <a:latin typeface="+mn-lt"/>
              </a:endParaRPr>
            </a:p>
          </p:txBody>
        </p:sp>
        <p:sp>
          <p:nvSpPr>
            <p:cNvPr id="26" name="TextBox 31"/>
            <p:cNvSpPr txBox="1"/>
            <p:nvPr/>
          </p:nvSpPr>
          <p:spPr>
            <a:xfrm>
              <a:off x="2552305" y="4952806"/>
              <a:ext cx="2160000" cy="256993"/>
            </a:xfrm>
            <a:prstGeom prst="rect">
              <a:avLst/>
            </a:prstGeom>
            <a:noFill/>
          </p:spPr>
          <p:txBody>
            <a:bodyPr wrap="square" rtlCol="0">
              <a:spAutoFit/>
            </a:bodyPr>
            <a:lstStyle/>
            <a:p>
              <a:pPr algn="ctr">
                <a:lnSpc>
                  <a:spcPct val="107000"/>
                </a:lnSpc>
                <a:spcAft>
                  <a:spcPts val="0"/>
                </a:spcAft>
              </a:pPr>
              <a:r>
                <a:rPr lang="fr-FR" sz="1000" b="1" dirty="0" err="1">
                  <a:solidFill>
                    <a:srgbClr val="0070C0"/>
                  </a:solidFill>
                  <a:latin typeface="+mn-lt"/>
                </a:rPr>
                <a:t>Personeel</a:t>
              </a:r>
              <a:endParaRPr lang="fr-BE" sz="1000" b="1" dirty="0">
                <a:solidFill>
                  <a:srgbClr val="0070C0"/>
                </a:solidFill>
                <a:latin typeface="+mn-lt"/>
              </a:endParaRPr>
            </a:p>
          </p:txBody>
        </p:sp>
      </p:grpSp>
      <p:pic>
        <p:nvPicPr>
          <p:cNvPr id="29" name="Picture 1"/>
          <p:cNvPicPr>
            <a:picLocks noChangeAspect="1"/>
          </p:cNvPicPr>
          <p:nvPr/>
        </p:nvPicPr>
        <p:blipFill>
          <a:blip r:embed="rId4"/>
          <a:stretch>
            <a:fillRect/>
          </a:stretch>
        </p:blipFill>
        <p:spPr>
          <a:xfrm>
            <a:off x="7153103" y="727417"/>
            <a:ext cx="419892" cy="1226743"/>
          </a:xfrm>
          <a:prstGeom prst="rect">
            <a:avLst/>
          </a:prstGeom>
        </p:spPr>
      </p:pic>
      <p:pic>
        <p:nvPicPr>
          <p:cNvPr id="30" name="Picture 24"/>
          <p:cNvPicPr>
            <a:picLocks noChangeAspect="1"/>
          </p:cNvPicPr>
          <p:nvPr/>
        </p:nvPicPr>
        <p:blipFill>
          <a:blip r:embed="rId4"/>
          <a:stretch>
            <a:fillRect/>
          </a:stretch>
        </p:blipFill>
        <p:spPr>
          <a:xfrm>
            <a:off x="6563454" y="669274"/>
            <a:ext cx="419892" cy="1226743"/>
          </a:xfrm>
          <a:prstGeom prst="rect">
            <a:avLst/>
          </a:prstGeom>
        </p:spPr>
      </p:pic>
      <p:sp>
        <p:nvSpPr>
          <p:cNvPr id="24" name="Title 1"/>
          <p:cNvSpPr txBox="1">
            <a:spLocks/>
          </p:cNvSpPr>
          <p:nvPr/>
        </p:nvSpPr>
        <p:spPr bwMode="auto">
          <a:xfrm>
            <a:off x="1199456" y="433162"/>
            <a:ext cx="4782346"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0.2 </a:t>
            </a:r>
            <a:r>
              <a:rPr lang="en-US" b="1" kern="0" dirty="0" err="1">
                <a:solidFill>
                  <a:srgbClr val="0070C0"/>
                </a:solidFill>
                <a:latin typeface="+mj-lt"/>
                <a:ea typeface="+mj-ea"/>
                <a:cs typeface="+mj-cs"/>
              </a:rPr>
              <a:t>Ter</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herinnering</a:t>
            </a:r>
            <a:r>
              <a:rPr lang="en-US" b="1" kern="0" dirty="0">
                <a:solidFill>
                  <a:srgbClr val="0070C0"/>
                </a:solidFill>
                <a:latin typeface="+mj-lt"/>
                <a:ea typeface="+mj-ea"/>
                <a:cs typeface="+mj-cs"/>
              </a:rPr>
              <a:t> – </a:t>
            </a:r>
            <a:r>
              <a:rPr lang="en-US" b="1" kern="0" dirty="0" err="1">
                <a:solidFill>
                  <a:srgbClr val="0070C0"/>
                </a:solidFill>
                <a:latin typeface="+mj-lt"/>
                <a:ea typeface="+mj-ea"/>
                <a:cs typeface="+mj-cs"/>
              </a:rPr>
              <a:t>Topeassing</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Gebied</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Kijkuit</a:t>
            </a:r>
            <a:endParaRPr lang="en-US" b="1" kern="0" dirty="0">
              <a:solidFill>
                <a:srgbClr val="0070C0"/>
              </a:solidFill>
              <a:latin typeface="+mj-lt"/>
              <a:ea typeface="+mj-ea"/>
              <a:cs typeface="+mj-cs"/>
            </a:endParaRPr>
          </a:p>
        </p:txBody>
      </p:sp>
      <p:sp>
        <p:nvSpPr>
          <p:cNvPr id="27" name="Forme libre 37"/>
          <p:cNvSpPr/>
          <p:nvPr/>
        </p:nvSpPr>
        <p:spPr>
          <a:xfrm>
            <a:off x="1680800" y="1210667"/>
            <a:ext cx="2314565" cy="769795"/>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57150" lvl="1" indent="-57150" defTabSz="355600">
              <a:lnSpc>
                <a:spcPct val="90000"/>
              </a:lnSpc>
              <a:spcAft>
                <a:spcPct val="15000"/>
              </a:spcAft>
              <a:buChar char="••"/>
            </a:pPr>
            <a:r>
              <a:rPr lang="fr-FR" sz="900" dirty="0"/>
              <a:t>1) </a:t>
            </a:r>
            <a:r>
              <a:rPr lang="fr-FR" sz="900" dirty="0" err="1"/>
              <a:t>Schildwachten</a:t>
            </a:r>
            <a:r>
              <a:rPr lang="fr-FR" sz="900" dirty="0"/>
              <a:t> – radio met </a:t>
            </a:r>
            <a:r>
              <a:rPr lang="fr-FR" sz="900" dirty="0" err="1"/>
              <a:t>afdekking</a:t>
            </a:r>
            <a:endParaRPr lang="fr-BE" sz="900" dirty="0"/>
          </a:p>
          <a:p>
            <a:pPr marL="57150" lvl="1" indent="-57150" defTabSz="355600">
              <a:lnSpc>
                <a:spcPct val="90000"/>
              </a:lnSpc>
              <a:spcAft>
                <a:spcPct val="15000"/>
              </a:spcAft>
              <a:buChar char="••"/>
            </a:pPr>
            <a:r>
              <a:rPr lang="fr-FR" sz="900" dirty="0"/>
              <a:t>2) </a:t>
            </a:r>
            <a:r>
              <a:rPr lang="fr-FR" sz="900" dirty="0" err="1"/>
              <a:t>Schildwachten</a:t>
            </a:r>
            <a:r>
              <a:rPr lang="fr-FR" sz="900" dirty="0"/>
              <a:t> – radio </a:t>
            </a:r>
            <a:r>
              <a:rPr lang="fr-FR" sz="900" dirty="0" err="1"/>
              <a:t>zonder</a:t>
            </a:r>
            <a:r>
              <a:rPr lang="fr-FR" sz="900" dirty="0"/>
              <a:t> </a:t>
            </a:r>
            <a:r>
              <a:rPr lang="fr-FR" sz="900" dirty="0" err="1"/>
              <a:t>afdekking</a:t>
            </a:r>
            <a:endParaRPr lang="fr-BE" sz="900" dirty="0"/>
          </a:p>
          <a:p>
            <a:pPr marL="57150" lvl="1" indent="-57150" defTabSz="355600">
              <a:lnSpc>
                <a:spcPct val="90000"/>
              </a:lnSpc>
              <a:spcAft>
                <a:spcPct val="15000"/>
              </a:spcAft>
              <a:buChar char="••"/>
            </a:pPr>
            <a:r>
              <a:rPr lang="fr-FR" sz="900" dirty="0"/>
              <a:t>3) </a:t>
            </a:r>
            <a:r>
              <a:rPr lang="fr-FR" sz="900" dirty="0" err="1"/>
              <a:t>Klassiek</a:t>
            </a:r>
            <a:r>
              <a:rPr lang="fr-FR" sz="900" dirty="0"/>
              <a:t> </a:t>
            </a:r>
            <a:r>
              <a:rPr lang="fr-FR" sz="900" dirty="0" err="1"/>
              <a:t>systeem</a:t>
            </a:r>
            <a:r>
              <a:rPr lang="fr-FR" sz="900" dirty="0"/>
              <a:t> met </a:t>
            </a:r>
            <a:r>
              <a:rPr lang="fr-FR" sz="900" dirty="0" err="1"/>
              <a:t>schildwachten</a:t>
            </a:r>
            <a:endParaRPr lang="fr-BE" sz="900" dirty="0" err="1"/>
          </a:p>
          <a:p>
            <a:pPr marL="57150" lvl="1" indent="-57150" defTabSz="355600">
              <a:lnSpc>
                <a:spcPct val="90000"/>
              </a:lnSpc>
              <a:spcAft>
                <a:spcPct val="15000"/>
              </a:spcAft>
              <a:buChar char="••"/>
            </a:pPr>
            <a:r>
              <a:rPr lang="fr-FR" sz="900" b="1" dirty="0"/>
              <a:t>4) </a:t>
            </a:r>
            <a:r>
              <a:rPr lang="fr-FR" sz="900" b="1" dirty="0">
                <a:solidFill>
                  <a:schemeClr val="accent3"/>
                </a:solidFill>
              </a:rPr>
              <a:t>KIJKUIT</a:t>
            </a:r>
            <a:r>
              <a:rPr lang="fr-FR" sz="900" b="1" dirty="0"/>
              <a:t> / </a:t>
            </a:r>
            <a:r>
              <a:rPr lang="fr-FR" sz="900" b="1" dirty="0" err="1"/>
              <a:t>Aankondiger</a:t>
            </a:r>
            <a:r>
              <a:rPr lang="fr-FR" sz="900" b="1" dirty="0"/>
              <a:t> / ATWS</a:t>
            </a:r>
          </a:p>
        </p:txBody>
      </p:sp>
      <p:sp>
        <p:nvSpPr>
          <p:cNvPr id="28" name="Forme libre 38"/>
          <p:cNvSpPr/>
          <p:nvPr/>
        </p:nvSpPr>
        <p:spPr>
          <a:xfrm>
            <a:off x="407368" y="1155277"/>
            <a:ext cx="1301942" cy="880577"/>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pPr>
            <a:r>
              <a:rPr lang="fr-FR" sz="1200" b="1" kern="0" dirty="0" err="1">
                <a:solidFill>
                  <a:schemeClr val="bg1"/>
                </a:solidFill>
                <a:latin typeface="+mn-lt"/>
                <a:cs typeface="Arial"/>
              </a:rPr>
              <a:t>Aankondigings-systemen</a:t>
            </a:r>
            <a:endParaRPr lang="fr-BE" sz="1200" b="1" kern="0" dirty="0">
              <a:solidFill>
                <a:schemeClr val="bg1"/>
              </a:solidFill>
              <a:latin typeface="+mn-lt"/>
              <a:cs typeface="Arial"/>
            </a:endParaRPr>
          </a:p>
        </p:txBody>
      </p:sp>
      <p:pic>
        <p:nvPicPr>
          <p:cNvPr id="31" name="Image 7"/>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4158866" y="1333779"/>
            <a:ext cx="770400" cy="572400"/>
          </a:xfrm>
          <a:prstGeom prst="rect">
            <a:avLst/>
          </a:prstGeom>
          <a:ln w="76200">
            <a:solidFill>
              <a:srgbClr val="FF9900"/>
            </a:solidFill>
          </a:ln>
        </p:spPr>
      </p:pic>
      <p:pic>
        <p:nvPicPr>
          <p:cNvPr id="4" name="Image 3"/>
          <p:cNvPicPr>
            <a:picLocks noChangeAspect="1"/>
          </p:cNvPicPr>
          <p:nvPr/>
        </p:nvPicPr>
        <p:blipFill>
          <a:blip r:embed="rId6"/>
          <a:stretch>
            <a:fillRect/>
          </a:stretch>
        </p:blipFill>
        <p:spPr>
          <a:xfrm>
            <a:off x="767408" y="2516414"/>
            <a:ext cx="3597848" cy="1728521"/>
          </a:xfrm>
          <a:prstGeom prst="rect">
            <a:avLst/>
          </a:prstGeom>
        </p:spPr>
      </p:pic>
      <p:cxnSp>
        <p:nvCxnSpPr>
          <p:cNvPr id="6" name="Straight Arrow Connector 5"/>
          <p:cNvCxnSpPr/>
          <p:nvPr/>
        </p:nvCxnSpPr>
        <p:spPr>
          <a:xfrm>
            <a:off x="2063552" y="2035852"/>
            <a:ext cx="383551" cy="5002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a:blip r:embed="rId7"/>
          <a:stretch>
            <a:fillRect/>
          </a:stretch>
        </p:blipFill>
        <p:spPr>
          <a:xfrm>
            <a:off x="6772426" y="4679943"/>
            <a:ext cx="4019780" cy="1746092"/>
          </a:xfrm>
          <a:prstGeom prst="rect">
            <a:avLst/>
          </a:prstGeom>
        </p:spPr>
      </p:pic>
      <p:pic>
        <p:nvPicPr>
          <p:cNvPr id="13" name="Image 12"/>
          <p:cNvPicPr>
            <a:picLocks noChangeAspect="1"/>
          </p:cNvPicPr>
          <p:nvPr/>
        </p:nvPicPr>
        <p:blipFill>
          <a:blip r:embed="rId8"/>
          <a:stretch>
            <a:fillRect/>
          </a:stretch>
        </p:blipFill>
        <p:spPr>
          <a:xfrm>
            <a:off x="6772427" y="2683738"/>
            <a:ext cx="4145160" cy="1585682"/>
          </a:xfrm>
          <a:prstGeom prst="rect">
            <a:avLst/>
          </a:prstGeom>
        </p:spPr>
      </p:pic>
      <p:pic>
        <p:nvPicPr>
          <p:cNvPr id="9" name="Image 8"/>
          <p:cNvPicPr>
            <a:picLocks noChangeAspect="1"/>
          </p:cNvPicPr>
          <p:nvPr/>
        </p:nvPicPr>
        <p:blipFill>
          <a:blip r:embed="rId9"/>
          <a:stretch>
            <a:fillRect/>
          </a:stretch>
        </p:blipFill>
        <p:spPr>
          <a:xfrm>
            <a:off x="4828224" y="4050026"/>
            <a:ext cx="2155122" cy="1259835"/>
          </a:xfrm>
          <a:prstGeom prst="rect">
            <a:avLst/>
          </a:prstGeom>
          <a:ln>
            <a:solidFill>
              <a:schemeClr val="accent2"/>
            </a:solidFill>
          </a:ln>
        </p:spPr>
      </p:pic>
    </p:spTree>
    <p:extLst>
      <p:ext uri="{BB962C8B-B14F-4D97-AF65-F5344CB8AC3E}">
        <p14:creationId xmlns:p14="http://schemas.microsoft.com/office/powerpoint/2010/main" val="114686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0.3 </a:t>
            </a:r>
            <a:r>
              <a:rPr lang="en-US" b="1" kern="0" dirty="0" err="1">
                <a:solidFill>
                  <a:srgbClr val="0070C0"/>
                </a:solidFill>
                <a:latin typeface="+mj-lt"/>
                <a:ea typeface="+mj-ea"/>
                <a:cs typeface="+mj-cs"/>
              </a:rPr>
              <a:t>Rol</a:t>
            </a:r>
            <a:r>
              <a:rPr lang="en-US" b="1" kern="0" dirty="0">
                <a:solidFill>
                  <a:srgbClr val="0070C0"/>
                </a:solidFill>
                <a:latin typeface="+mj-lt"/>
                <a:ea typeface="+mj-ea"/>
                <a:cs typeface="+mj-cs"/>
              </a:rPr>
              <a:t> van de </a:t>
            </a:r>
            <a:r>
              <a:rPr lang="en-US" b="1" kern="0" dirty="0" err="1">
                <a:solidFill>
                  <a:srgbClr val="0070C0"/>
                </a:solidFill>
                <a:latin typeface="+mj-lt"/>
                <a:ea typeface="+mj-ea"/>
                <a:cs typeface="+mj-cs"/>
              </a:rPr>
              <a:t>verantwoordelijke</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bediende</a:t>
            </a:r>
            <a:endParaRPr lang="en-US" b="1" kern="0" dirty="0">
              <a:solidFill>
                <a:srgbClr val="0070C0"/>
              </a:solidFill>
              <a:latin typeface="+mj-lt"/>
              <a:ea typeface="+mj-ea"/>
              <a:cs typeface="+mj-cs"/>
            </a:endParaRPr>
          </a:p>
        </p:txBody>
      </p:sp>
      <p:sp>
        <p:nvSpPr>
          <p:cNvPr id="10" name="Text Placeholder 2"/>
          <p:cNvSpPr>
            <a:spLocks noGrp="1"/>
          </p:cNvSpPr>
          <p:nvPr>
            <p:ph type="body" sz="quarter" idx="18"/>
          </p:nvPr>
        </p:nvSpPr>
        <p:spPr>
          <a:xfrm>
            <a:off x="9673619" y="154526"/>
            <a:ext cx="2237175" cy="360363"/>
          </a:xfrm>
        </p:spPr>
        <p:txBody>
          <a:bodyPr/>
          <a:lstStyle/>
          <a:p>
            <a:r>
              <a:rPr lang="en-GB" dirty="0"/>
              <a:t>0. </a:t>
            </a:r>
            <a:r>
              <a:rPr lang="en-GB" dirty="0" err="1"/>
              <a:t>Inleiding</a:t>
            </a:r>
            <a:endParaRPr lang="en-GB" dirty="0"/>
          </a:p>
        </p:txBody>
      </p:sp>
      <p:sp>
        <p:nvSpPr>
          <p:cNvPr id="12" name="TextBox 11"/>
          <p:cNvSpPr txBox="1"/>
          <p:nvPr/>
        </p:nvSpPr>
        <p:spPr>
          <a:xfrm>
            <a:off x="2351584" y="1887339"/>
            <a:ext cx="8784976" cy="1021556"/>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r>
              <a:rPr lang="en-US" sz="1400" dirty="0">
                <a:latin typeface="+mn-lt"/>
              </a:rPr>
              <a:t>De </a:t>
            </a:r>
            <a:r>
              <a:rPr lang="en-US" sz="1400" dirty="0" err="1">
                <a:latin typeface="+mn-lt"/>
              </a:rPr>
              <a:t>verantwoordelijke</a:t>
            </a:r>
            <a:r>
              <a:rPr lang="en-US" sz="1400" dirty="0">
                <a:latin typeface="+mn-lt"/>
              </a:rPr>
              <a:t> </a:t>
            </a:r>
            <a:r>
              <a:rPr lang="en-US" sz="1400" dirty="0" err="1">
                <a:latin typeface="+mn-lt"/>
              </a:rPr>
              <a:t>bediende</a:t>
            </a:r>
            <a:r>
              <a:rPr lang="en-US" sz="1400" dirty="0">
                <a:latin typeface="+mn-lt"/>
              </a:rPr>
              <a:t> die het </a:t>
            </a:r>
            <a:r>
              <a:rPr lang="en-US" sz="1400" dirty="0" err="1">
                <a:latin typeface="+mn-lt"/>
              </a:rPr>
              <a:t>werk</a:t>
            </a:r>
            <a:r>
              <a:rPr lang="en-US" sz="1400" dirty="0">
                <a:latin typeface="+mn-lt"/>
              </a:rPr>
              <a:t> </a:t>
            </a:r>
            <a:r>
              <a:rPr lang="en-US" sz="1400" dirty="0" err="1">
                <a:latin typeface="+mn-lt"/>
              </a:rPr>
              <a:t>organiseert</a:t>
            </a:r>
            <a:r>
              <a:rPr lang="en-US" sz="1400" dirty="0">
                <a:latin typeface="+mn-lt"/>
              </a:rPr>
              <a:t> of </a:t>
            </a:r>
            <a:r>
              <a:rPr lang="en-US" sz="1400" dirty="0" err="1">
                <a:latin typeface="+mn-lt"/>
              </a:rPr>
              <a:t>leidt</a:t>
            </a:r>
            <a:r>
              <a:rPr lang="en-US" sz="1400" dirty="0">
                <a:latin typeface="+mn-lt"/>
              </a:rPr>
              <a:t> (</a:t>
            </a:r>
            <a:r>
              <a:rPr lang="en-US" sz="1400" dirty="0" err="1">
                <a:latin typeface="+mn-lt"/>
              </a:rPr>
              <a:t>leider</a:t>
            </a:r>
            <a:r>
              <a:rPr lang="en-US" sz="1400" dirty="0">
                <a:latin typeface="+mn-lt"/>
              </a:rPr>
              <a:t> van het </a:t>
            </a:r>
            <a:r>
              <a:rPr lang="en-US" sz="1400" dirty="0" err="1">
                <a:latin typeface="+mn-lt"/>
              </a:rPr>
              <a:t>werk</a:t>
            </a:r>
            <a:r>
              <a:rPr lang="en-US" sz="1400" dirty="0">
                <a:latin typeface="+mn-lt"/>
              </a:rPr>
              <a:t> </a:t>
            </a:r>
            <a:r>
              <a:rPr lang="en-US" sz="1400" dirty="0" err="1">
                <a:latin typeface="+mn-lt"/>
              </a:rPr>
              <a:t>aannemer</a:t>
            </a:r>
            <a:r>
              <a:rPr lang="en-US" sz="1400" dirty="0">
                <a:latin typeface="+mn-lt"/>
              </a:rPr>
              <a:t>), </a:t>
            </a:r>
            <a:r>
              <a:rPr lang="en-US" sz="1400" dirty="0" err="1">
                <a:latin typeface="+mn-lt"/>
              </a:rPr>
              <a:t>duidt</a:t>
            </a:r>
            <a:r>
              <a:rPr lang="en-US" sz="1400" dirty="0">
                <a:latin typeface="+mn-lt"/>
              </a:rPr>
              <a:t> </a:t>
            </a:r>
            <a:r>
              <a:rPr lang="en-US" sz="1400" dirty="0" err="1">
                <a:latin typeface="+mn-lt"/>
              </a:rPr>
              <a:t>nominatief</a:t>
            </a:r>
            <a:r>
              <a:rPr lang="en-US" sz="1400" dirty="0">
                <a:latin typeface="+mn-lt"/>
              </a:rPr>
              <a:t> </a:t>
            </a:r>
            <a:r>
              <a:rPr lang="en-US" sz="1400" dirty="0" err="1">
                <a:latin typeface="+mn-lt"/>
              </a:rPr>
              <a:t>diegene</a:t>
            </a:r>
            <a:r>
              <a:rPr lang="en-US" sz="1400" dirty="0">
                <a:latin typeface="+mn-lt"/>
              </a:rPr>
              <a:t> </a:t>
            </a:r>
            <a:r>
              <a:rPr lang="en-US" sz="1400" dirty="0" err="1">
                <a:latin typeface="+mn-lt"/>
              </a:rPr>
              <a:t>aan</a:t>
            </a:r>
            <a:r>
              <a:rPr lang="en-US" sz="1400" dirty="0">
                <a:latin typeface="+mn-lt"/>
              </a:rPr>
              <a:t> die de </a:t>
            </a:r>
            <a:r>
              <a:rPr lang="en-US" sz="1400" dirty="0" err="1">
                <a:latin typeface="+mn-lt"/>
              </a:rPr>
              <a:t>rol</a:t>
            </a:r>
            <a:r>
              <a:rPr lang="en-US" sz="1400" dirty="0">
                <a:latin typeface="+mn-lt"/>
              </a:rPr>
              <a:t> van </a:t>
            </a:r>
            <a:r>
              <a:rPr lang="en-US" sz="1400" dirty="0" err="1">
                <a:latin typeface="+mn-lt"/>
              </a:rPr>
              <a:t>kijkuit</a:t>
            </a:r>
            <a:r>
              <a:rPr lang="en-US" sz="1400" dirty="0">
                <a:latin typeface="+mn-lt"/>
              </a:rPr>
              <a:t> </a:t>
            </a:r>
            <a:r>
              <a:rPr lang="en-US" sz="1400" dirty="0" err="1">
                <a:latin typeface="+mn-lt"/>
              </a:rPr>
              <a:t>uitvoert</a:t>
            </a:r>
            <a:r>
              <a:rPr lang="en-US" sz="1400" dirty="0">
                <a:latin typeface="+mn-lt"/>
              </a:rPr>
              <a:t>.</a:t>
            </a:r>
          </a:p>
          <a:p>
            <a:endParaRPr lang="en-US" sz="1400" dirty="0">
              <a:latin typeface="+mn-lt"/>
            </a:endParaRPr>
          </a:p>
        </p:txBody>
      </p:sp>
      <p:sp>
        <p:nvSpPr>
          <p:cNvPr id="14" name="TextBox 13"/>
          <p:cNvSpPr txBox="1"/>
          <p:nvPr/>
        </p:nvSpPr>
        <p:spPr>
          <a:xfrm>
            <a:off x="5447928" y="3607419"/>
            <a:ext cx="5544616" cy="1532334"/>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pPr marL="171450" indent="-171450">
              <a:buFontTx/>
              <a:buChar char="-"/>
            </a:pPr>
            <a:r>
              <a:rPr lang="en-US" sz="1200" dirty="0" err="1">
                <a:latin typeface="+mn-lt"/>
              </a:rPr>
              <a:t>bepaalt</a:t>
            </a:r>
            <a:r>
              <a:rPr lang="en-US" sz="1200" dirty="0">
                <a:latin typeface="+mn-lt"/>
              </a:rPr>
              <a:t> de </a:t>
            </a:r>
            <a:r>
              <a:rPr lang="en-US" sz="1200" dirty="0" err="1">
                <a:latin typeface="+mn-lt"/>
              </a:rPr>
              <a:t>te</a:t>
            </a:r>
            <a:r>
              <a:rPr lang="en-US" sz="1200" dirty="0">
                <a:latin typeface="+mn-lt"/>
              </a:rPr>
              <a:t> </a:t>
            </a:r>
            <a:r>
              <a:rPr lang="en-US" sz="1200" dirty="0" err="1">
                <a:latin typeface="+mn-lt"/>
              </a:rPr>
              <a:t>respecteren</a:t>
            </a:r>
            <a:r>
              <a:rPr lang="en-US" sz="1200" dirty="0">
                <a:latin typeface="+mn-lt"/>
              </a:rPr>
              <a:t> </a:t>
            </a:r>
            <a:r>
              <a:rPr lang="en-US" sz="1200" dirty="0" err="1">
                <a:latin typeface="+mn-lt"/>
              </a:rPr>
              <a:t>verwittigingsafstand</a:t>
            </a:r>
            <a:r>
              <a:rPr lang="en-US" sz="1200" dirty="0">
                <a:latin typeface="+mn-lt"/>
              </a:rPr>
              <a:t>;</a:t>
            </a:r>
          </a:p>
          <a:p>
            <a:pPr marL="171450" indent="-171450">
              <a:buFontTx/>
              <a:buChar char="-"/>
            </a:pPr>
            <a:endParaRPr lang="en-US" sz="1200" dirty="0">
              <a:latin typeface="+mn-lt"/>
            </a:endParaRPr>
          </a:p>
          <a:p>
            <a:pPr marL="171450" indent="-171450">
              <a:buFontTx/>
              <a:buChar char="-"/>
            </a:pPr>
            <a:r>
              <a:rPr lang="en-US" sz="1200" dirty="0" err="1">
                <a:latin typeface="+mn-lt"/>
              </a:rPr>
              <a:t>geeft</a:t>
            </a:r>
            <a:r>
              <a:rPr lang="en-US" sz="1200" dirty="0">
                <a:latin typeface="+mn-lt"/>
              </a:rPr>
              <a:t> </a:t>
            </a:r>
            <a:r>
              <a:rPr lang="en-US" sz="1200" dirty="0" err="1">
                <a:latin typeface="+mn-lt"/>
              </a:rPr>
              <a:t>aan</a:t>
            </a:r>
            <a:r>
              <a:rPr lang="en-US" sz="1200" dirty="0">
                <a:latin typeface="+mn-lt"/>
              </a:rPr>
              <a:t> de </a:t>
            </a:r>
            <a:r>
              <a:rPr lang="en-US" sz="1200" dirty="0" err="1">
                <a:latin typeface="+mn-lt"/>
              </a:rPr>
              <a:t>kijkuit</a:t>
            </a:r>
            <a:r>
              <a:rPr lang="en-US" sz="1200" dirty="0">
                <a:latin typeface="+mn-lt"/>
              </a:rPr>
              <a:t> de </a:t>
            </a:r>
            <a:r>
              <a:rPr lang="en-US" sz="1200" dirty="0" err="1">
                <a:latin typeface="+mn-lt"/>
              </a:rPr>
              <a:t>detectiepunten</a:t>
            </a:r>
            <a:r>
              <a:rPr lang="en-US" sz="1200" dirty="0">
                <a:latin typeface="+mn-lt"/>
              </a:rPr>
              <a:t>;</a:t>
            </a:r>
          </a:p>
          <a:p>
            <a:pPr marL="171450" indent="-171450">
              <a:buFontTx/>
              <a:buChar char="-"/>
            </a:pPr>
            <a:endParaRPr lang="en-US" sz="1200" dirty="0">
              <a:latin typeface="+mn-lt"/>
            </a:endParaRPr>
          </a:p>
          <a:p>
            <a:pPr marL="171450" indent="-171450">
              <a:buFontTx/>
              <a:buChar char="-"/>
            </a:pPr>
            <a:r>
              <a:rPr lang="en-US" sz="1200" dirty="0" err="1">
                <a:latin typeface="+mn-lt"/>
              </a:rPr>
              <a:t>geeft</a:t>
            </a:r>
            <a:r>
              <a:rPr lang="en-US" sz="1200" dirty="0">
                <a:latin typeface="+mn-lt"/>
              </a:rPr>
              <a:t> </a:t>
            </a:r>
            <a:r>
              <a:rPr lang="en-US" sz="1200" dirty="0" err="1">
                <a:latin typeface="+mn-lt"/>
              </a:rPr>
              <a:t>aan</a:t>
            </a:r>
            <a:r>
              <a:rPr lang="en-US" sz="1200" dirty="0">
                <a:latin typeface="+mn-lt"/>
              </a:rPr>
              <a:t> de </a:t>
            </a:r>
            <a:r>
              <a:rPr lang="en-US" sz="1200" dirty="0" err="1">
                <a:latin typeface="+mn-lt"/>
              </a:rPr>
              <a:t>kijkuit</a:t>
            </a:r>
            <a:r>
              <a:rPr lang="en-US" sz="1200" dirty="0">
                <a:latin typeface="+mn-lt"/>
              </a:rPr>
              <a:t> </a:t>
            </a:r>
            <a:r>
              <a:rPr lang="en-US" sz="1200" dirty="0" err="1">
                <a:latin typeface="+mn-lt"/>
              </a:rPr>
              <a:t>voor</a:t>
            </a:r>
            <a:r>
              <a:rPr lang="en-US" sz="1200" dirty="0">
                <a:latin typeface="+mn-lt"/>
              </a:rPr>
              <a:t> </a:t>
            </a:r>
            <a:r>
              <a:rPr lang="en-US" sz="1200" dirty="0" err="1">
                <a:latin typeface="+mn-lt"/>
              </a:rPr>
              <a:t>welke</a:t>
            </a:r>
            <a:r>
              <a:rPr lang="en-US" sz="1200" dirty="0">
                <a:latin typeface="+mn-lt"/>
              </a:rPr>
              <a:t> </a:t>
            </a:r>
            <a:r>
              <a:rPr lang="en-US" sz="1200" dirty="0" err="1">
                <a:latin typeface="+mn-lt"/>
              </a:rPr>
              <a:t>sporen</a:t>
            </a:r>
            <a:r>
              <a:rPr lang="en-US" sz="1200" dirty="0">
                <a:latin typeface="+mn-lt"/>
              </a:rPr>
              <a:t> de </a:t>
            </a:r>
            <a:r>
              <a:rPr lang="en-US" sz="1200" dirty="0" err="1">
                <a:latin typeface="+mn-lt"/>
              </a:rPr>
              <a:t>bewegingen</a:t>
            </a:r>
            <a:r>
              <a:rPr lang="en-US" sz="1200" dirty="0">
                <a:latin typeface="+mn-lt"/>
              </a:rPr>
              <a:t> </a:t>
            </a:r>
            <a:r>
              <a:rPr lang="en-US" sz="1200" dirty="0" err="1">
                <a:latin typeface="+mn-lt"/>
              </a:rPr>
              <a:t>dienen</a:t>
            </a:r>
            <a:r>
              <a:rPr lang="en-US" sz="1200" dirty="0">
                <a:latin typeface="+mn-lt"/>
              </a:rPr>
              <a:t> </a:t>
            </a:r>
            <a:r>
              <a:rPr lang="en-US" sz="1200" dirty="0" err="1">
                <a:latin typeface="+mn-lt"/>
              </a:rPr>
              <a:t>aangekondigd</a:t>
            </a:r>
            <a:r>
              <a:rPr lang="en-US" sz="1200" dirty="0">
                <a:latin typeface="+mn-lt"/>
              </a:rPr>
              <a:t>.</a:t>
            </a:r>
          </a:p>
          <a:p>
            <a:endParaRPr lang="en-US" sz="1200" dirty="0">
              <a:latin typeface="+mn-lt"/>
            </a:endParaRPr>
          </a:p>
        </p:txBody>
      </p:sp>
      <p:sp>
        <p:nvSpPr>
          <p:cNvPr id="15" name="Rechthoek 41"/>
          <p:cNvSpPr>
            <a:spLocks noChangeArrowheads="1"/>
          </p:cNvSpPr>
          <p:nvPr/>
        </p:nvSpPr>
        <p:spPr bwMode="auto">
          <a:xfrm>
            <a:off x="830603" y="2923952"/>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LEIDER V/H WERK – </a:t>
            </a:r>
          </a:p>
          <a:p>
            <a:pPr algn="ctr"/>
            <a:r>
              <a:rPr lang="nl-BE" sz="1000" b="1" dirty="0">
                <a:solidFill>
                  <a:schemeClr val="bg1"/>
                </a:solidFill>
              </a:rPr>
              <a:t>VV AANNEMER</a:t>
            </a:r>
          </a:p>
        </p:txBody>
      </p:sp>
      <p:pic>
        <p:nvPicPr>
          <p:cNvPr id="16" name="Picture 15"/>
          <p:cNvPicPr>
            <a:picLocks noChangeAspect="1"/>
          </p:cNvPicPr>
          <p:nvPr/>
        </p:nvPicPr>
        <p:blipFill>
          <a:blip r:embed="rId3"/>
          <a:stretch>
            <a:fillRect/>
          </a:stretch>
        </p:blipFill>
        <p:spPr>
          <a:xfrm>
            <a:off x="1249723" y="1672850"/>
            <a:ext cx="475529" cy="1176630"/>
          </a:xfrm>
          <a:prstGeom prst="rect">
            <a:avLst/>
          </a:prstGeom>
        </p:spPr>
      </p:pic>
      <p:sp>
        <p:nvSpPr>
          <p:cNvPr id="17" name="Bent Arrow 16"/>
          <p:cNvSpPr/>
          <p:nvPr/>
        </p:nvSpPr>
        <p:spPr bwMode="auto">
          <a:xfrm rot="5400000">
            <a:off x="7683964" y="2827687"/>
            <a:ext cx="886009" cy="605551"/>
          </a:xfrm>
          <a:prstGeom prst="bentArrow">
            <a:avLst>
              <a:gd name="adj1" fmla="val 11807"/>
              <a:gd name="adj2" fmla="val 16754"/>
              <a:gd name="adj3" fmla="val 17304"/>
              <a:gd name="adj4" fmla="val 43750"/>
            </a:avLst>
          </a:prstGeom>
          <a:solidFill>
            <a:schemeClr val="accent1"/>
          </a:solidFill>
          <a:ln w="31750" cap="flat" cmpd="sng" algn="ctr">
            <a:solidFill>
              <a:schemeClr val="accent2"/>
            </a:solidFill>
            <a:prstDash val="solid"/>
            <a:round/>
            <a:headEnd type="none" w="med" len="med"/>
            <a:tailEnd type="none" w="med" len="med"/>
          </a:ln>
          <a:effectLst/>
        </p:spPr>
        <p:txBody>
          <a:bodyPr wrap="none" anchor="ctr"/>
          <a:lstStyle/>
          <a:p>
            <a:pPr algn="ctr">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0.4 </a:t>
            </a:r>
            <a:r>
              <a:rPr lang="en-US" b="1" kern="0" dirty="0" err="1">
                <a:solidFill>
                  <a:srgbClr val="0070C0"/>
                </a:solidFill>
                <a:latin typeface="+mj-lt"/>
                <a:ea typeface="+mj-ea"/>
                <a:cs typeface="+mj-cs"/>
              </a:rPr>
              <a:t>Rol</a:t>
            </a:r>
            <a:r>
              <a:rPr lang="en-US" b="1" kern="0" dirty="0">
                <a:solidFill>
                  <a:srgbClr val="0070C0"/>
                </a:solidFill>
                <a:latin typeface="+mj-lt"/>
                <a:ea typeface="+mj-ea"/>
                <a:cs typeface="+mj-cs"/>
              </a:rPr>
              <a:t> van </a:t>
            </a:r>
            <a:r>
              <a:rPr lang="en-US" b="1" kern="0" dirty="0" err="1">
                <a:solidFill>
                  <a:srgbClr val="0070C0"/>
                </a:solidFill>
                <a:latin typeface="+mj-lt"/>
                <a:ea typeface="+mj-ea"/>
                <a:cs typeface="+mj-cs"/>
              </a:rPr>
              <a:t>kijkuit</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bediende</a:t>
            </a:r>
            <a:r>
              <a:rPr lang="en-US" b="1" kern="0" dirty="0">
                <a:solidFill>
                  <a:srgbClr val="0070C0"/>
                </a:solidFill>
                <a:latin typeface="+mj-lt"/>
                <a:ea typeface="+mj-ea"/>
                <a:cs typeface="+mj-cs"/>
              </a:rPr>
              <a:t> die </a:t>
            </a:r>
            <a:r>
              <a:rPr lang="en-US" b="1" kern="0" dirty="0" err="1">
                <a:solidFill>
                  <a:srgbClr val="0070C0"/>
                </a:solidFill>
                <a:latin typeface="+mj-lt"/>
                <a:ea typeface="+mj-ea"/>
                <a:cs typeface="+mj-cs"/>
              </a:rPr>
              <a:t>waakt</a:t>
            </a:r>
            <a:r>
              <a:rPr lang="en-US" b="1" kern="0" dirty="0">
                <a:solidFill>
                  <a:srgbClr val="0070C0"/>
                </a:solidFill>
                <a:latin typeface="+mj-lt"/>
                <a:ea typeface="+mj-ea"/>
                <a:cs typeface="+mj-cs"/>
              </a:rPr>
              <a:t> over 1 of 2 </a:t>
            </a:r>
            <a:r>
              <a:rPr lang="en-US" b="1" kern="0" dirty="0" err="1">
                <a:solidFill>
                  <a:srgbClr val="0070C0"/>
                </a:solidFill>
                <a:latin typeface="+mj-lt"/>
                <a:ea typeface="+mj-ea"/>
                <a:cs typeface="+mj-cs"/>
              </a:rPr>
              <a:t>tewerkgestelde</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bedienden</a:t>
            </a:r>
            <a:r>
              <a:rPr lang="en-US" b="1" kern="0" dirty="0">
                <a:solidFill>
                  <a:srgbClr val="0070C0"/>
                </a:solidFill>
                <a:latin typeface="+mj-lt"/>
                <a:ea typeface="+mj-ea"/>
                <a:cs typeface="+mj-cs"/>
              </a:rPr>
              <a:t>)</a:t>
            </a:r>
          </a:p>
        </p:txBody>
      </p:sp>
      <p:sp>
        <p:nvSpPr>
          <p:cNvPr id="10" name="Text Placeholder 2"/>
          <p:cNvSpPr>
            <a:spLocks noGrp="1"/>
          </p:cNvSpPr>
          <p:nvPr>
            <p:ph type="body" sz="quarter" idx="18"/>
          </p:nvPr>
        </p:nvSpPr>
        <p:spPr>
          <a:xfrm>
            <a:off x="9673619" y="154526"/>
            <a:ext cx="2237175" cy="360363"/>
          </a:xfrm>
        </p:spPr>
        <p:txBody>
          <a:bodyPr/>
          <a:lstStyle/>
          <a:p>
            <a:r>
              <a:rPr lang="en-GB" dirty="0"/>
              <a:t>0. </a:t>
            </a:r>
            <a:r>
              <a:rPr lang="en-GB" dirty="0" err="1"/>
              <a:t>Inleiding</a:t>
            </a:r>
            <a:endParaRPr lang="en-GB" dirty="0"/>
          </a:p>
        </p:txBody>
      </p:sp>
      <p:sp>
        <p:nvSpPr>
          <p:cNvPr id="12" name="TextBox 11"/>
          <p:cNvSpPr txBox="1"/>
          <p:nvPr/>
        </p:nvSpPr>
        <p:spPr>
          <a:xfrm>
            <a:off x="2207568" y="1192831"/>
            <a:ext cx="8784976" cy="1736646"/>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pPr algn="just">
              <a:defRPr/>
            </a:pPr>
            <a:r>
              <a:rPr lang="fr-BE" sz="1400" dirty="0">
                <a:latin typeface="+mn-lt"/>
              </a:rPr>
              <a:t>De </a:t>
            </a:r>
            <a:r>
              <a:rPr lang="fr-BE" sz="1400" dirty="0" err="1">
                <a:latin typeface="+mn-lt"/>
              </a:rPr>
              <a:t>bediende</a:t>
            </a:r>
            <a:r>
              <a:rPr lang="fr-BE" sz="1400" dirty="0">
                <a:latin typeface="+mn-lt"/>
              </a:rPr>
              <a:t> die de </a:t>
            </a:r>
            <a:r>
              <a:rPr lang="fr-BE" sz="1400" dirty="0" err="1">
                <a:latin typeface="+mn-lt"/>
              </a:rPr>
              <a:t>rol</a:t>
            </a:r>
            <a:r>
              <a:rPr lang="fr-BE" sz="1400" dirty="0">
                <a:latin typeface="+mn-lt"/>
              </a:rPr>
              <a:t> van </a:t>
            </a:r>
            <a:r>
              <a:rPr lang="fr-BE" sz="1400" dirty="0" err="1">
                <a:latin typeface="+mn-lt"/>
              </a:rPr>
              <a:t>kijkuit</a:t>
            </a:r>
            <a:r>
              <a:rPr lang="fr-BE" sz="1400" dirty="0">
                <a:latin typeface="+mn-lt"/>
              </a:rPr>
              <a:t> </a:t>
            </a:r>
            <a:r>
              <a:rPr lang="fr-BE" sz="1400" dirty="0" err="1">
                <a:latin typeface="+mn-lt"/>
              </a:rPr>
              <a:t>uitvoert</a:t>
            </a:r>
            <a:r>
              <a:rPr lang="fr-BE" sz="1400" dirty="0">
                <a:latin typeface="+mn-lt"/>
              </a:rPr>
              <a:t>:</a:t>
            </a:r>
          </a:p>
          <a:p>
            <a:pPr algn="just">
              <a:defRPr/>
            </a:pPr>
            <a:endParaRPr lang="fr-BE" sz="1400" dirty="0">
              <a:latin typeface="+mn-lt"/>
            </a:endParaRPr>
          </a:p>
          <a:p>
            <a:pPr algn="just">
              <a:defRPr/>
            </a:pPr>
            <a:r>
              <a:rPr lang="fr-BE" sz="1400" b="1" dirty="0">
                <a:latin typeface="+mn-lt"/>
              </a:rPr>
              <a:t>- </a:t>
            </a:r>
            <a:r>
              <a:rPr lang="fr-BE" sz="1400" b="1" dirty="0">
                <a:solidFill>
                  <a:srgbClr val="FF0000"/>
                </a:solidFill>
                <a:latin typeface="+mn-lt"/>
              </a:rPr>
              <a:t>NEEMT ZELF NOOIT DEEL AAN DE WERKZAAMHEDEN!</a:t>
            </a:r>
          </a:p>
          <a:p>
            <a:pPr algn="just">
              <a:defRPr/>
            </a:pPr>
            <a:endParaRPr lang="fr-BE" sz="1400" b="1" dirty="0">
              <a:latin typeface="+mn-lt"/>
            </a:endParaRPr>
          </a:p>
          <a:p>
            <a:pPr algn="just">
              <a:defRPr/>
            </a:pPr>
            <a:r>
              <a:rPr lang="fr-BE" sz="1400" dirty="0">
                <a:latin typeface="+mn-lt"/>
              </a:rPr>
              <a:t>- </a:t>
            </a:r>
            <a:r>
              <a:rPr lang="fr-BE" sz="1400" dirty="0" err="1">
                <a:latin typeface="+mn-lt"/>
              </a:rPr>
              <a:t>heeft</a:t>
            </a:r>
            <a:r>
              <a:rPr lang="fr-BE" sz="1400" dirty="0">
                <a:latin typeface="+mn-lt"/>
              </a:rPr>
              <a:t> </a:t>
            </a:r>
            <a:r>
              <a:rPr lang="fr-BE" sz="1400" dirty="0" err="1">
                <a:latin typeface="+mn-lt"/>
              </a:rPr>
              <a:t>heeft</a:t>
            </a:r>
            <a:r>
              <a:rPr lang="fr-BE" sz="1400" dirty="0">
                <a:latin typeface="+mn-lt"/>
              </a:rPr>
              <a:t> onder </a:t>
            </a:r>
            <a:r>
              <a:rPr lang="fr-BE" sz="1400" dirty="0" err="1">
                <a:latin typeface="+mn-lt"/>
              </a:rPr>
              <a:t>andere</a:t>
            </a:r>
            <a:r>
              <a:rPr lang="fr-BE" sz="1400" dirty="0">
                <a:latin typeface="+mn-lt"/>
              </a:rPr>
              <a:t> de </a:t>
            </a:r>
            <a:r>
              <a:rPr lang="fr-BE" sz="1400" dirty="0" err="1">
                <a:latin typeface="+mn-lt"/>
              </a:rPr>
              <a:t>volgende</a:t>
            </a:r>
            <a:r>
              <a:rPr lang="fr-BE" sz="1400" dirty="0">
                <a:latin typeface="+mn-lt"/>
              </a:rPr>
              <a:t> </a:t>
            </a:r>
            <a:r>
              <a:rPr lang="fr-BE" sz="1400" b="1" dirty="0" err="1">
                <a:latin typeface="+mn-lt"/>
              </a:rPr>
              <a:t>verplichtingen</a:t>
            </a:r>
            <a:r>
              <a:rPr lang="fr-BE" sz="1400" dirty="0">
                <a:latin typeface="+mn-lt"/>
              </a:rPr>
              <a:t>:</a:t>
            </a:r>
          </a:p>
          <a:p>
            <a:endParaRPr lang="en-US" sz="1400" dirty="0">
              <a:latin typeface="+mn-lt"/>
            </a:endParaRPr>
          </a:p>
        </p:txBody>
      </p:sp>
      <p:sp>
        <p:nvSpPr>
          <p:cNvPr id="14" name="TextBox 13"/>
          <p:cNvSpPr txBox="1"/>
          <p:nvPr/>
        </p:nvSpPr>
        <p:spPr>
          <a:xfrm>
            <a:off x="5413581" y="3372481"/>
            <a:ext cx="5544616" cy="2962513"/>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pPr marL="177800" indent="-177800" algn="just">
              <a:buFontTx/>
              <a:buChar char="-"/>
              <a:defRPr/>
            </a:pPr>
            <a:r>
              <a:rPr lang="en-US" sz="1200" dirty="0">
                <a:latin typeface="+mn-lt"/>
              </a:rPr>
              <a:t>constant </a:t>
            </a:r>
            <a:r>
              <a:rPr lang="en-US" sz="1200" dirty="0" err="1">
                <a:latin typeface="+mn-lt"/>
              </a:rPr>
              <a:t>aandachtig</a:t>
            </a:r>
            <a:r>
              <a:rPr lang="en-US" sz="1200" dirty="0">
                <a:latin typeface="+mn-lt"/>
              </a:rPr>
              <a:t> </a:t>
            </a:r>
            <a:r>
              <a:rPr lang="en-US" sz="1200" dirty="0" err="1">
                <a:latin typeface="+mn-lt"/>
              </a:rPr>
              <a:t>zijn</a:t>
            </a:r>
            <a:r>
              <a:rPr lang="en-US" sz="1200" dirty="0">
                <a:latin typeface="+mn-lt"/>
              </a:rPr>
              <a:t>, </a:t>
            </a:r>
            <a:r>
              <a:rPr lang="en-US" sz="1200" b="1" dirty="0">
                <a:solidFill>
                  <a:srgbClr val="FF0000"/>
                </a:solidFill>
                <a:latin typeface="+mn-lt"/>
              </a:rPr>
              <a:t>LAAT ZICH NIET AFLEIDEN</a:t>
            </a:r>
            <a:r>
              <a:rPr lang="en-US" sz="1200" dirty="0">
                <a:latin typeface="+mn-lt"/>
              </a:rPr>
              <a:t>;</a:t>
            </a:r>
          </a:p>
          <a:p>
            <a:pPr marL="177800" indent="-177800" algn="just">
              <a:buFontTx/>
              <a:buChar char="-"/>
              <a:defRPr/>
            </a:pPr>
            <a:r>
              <a:rPr lang="en-US" sz="1200" dirty="0" err="1">
                <a:latin typeface="+mn-lt"/>
              </a:rPr>
              <a:t>afwisselend</a:t>
            </a:r>
            <a:r>
              <a:rPr lang="en-US" sz="1200" dirty="0">
                <a:latin typeface="+mn-lt"/>
              </a:rPr>
              <a:t> </a:t>
            </a:r>
            <a:r>
              <a:rPr lang="en-US" sz="1200" dirty="0" err="1">
                <a:latin typeface="+mn-lt"/>
              </a:rPr>
              <a:t>kijken</a:t>
            </a:r>
            <a:r>
              <a:rPr lang="en-US" sz="1200" dirty="0">
                <a:latin typeface="+mn-lt"/>
              </a:rPr>
              <a:t> in al de </a:t>
            </a:r>
            <a:r>
              <a:rPr lang="en-US" sz="1200" dirty="0" err="1">
                <a:latin typeface="+mn-lt"/>
              </a:rPr>
              <a:t>richtingen</a:t>
            </a:r>
            <a:r>
              <a:rPr lang="en-US" sz="1200" dirty="0">
                <a:latin typeface="+mn-lt"/>
              </a:rPr>
              <a:t> </a:t>
            </a:r>
            <a:r>
              <a:rPr lang="en-US" sz="1200" dirty="0" err="1">
                <a:latin typeface="+mn-lt"/>
              </a:rPr>
              <a:t>vanwaar</a:t>
            </a:r>
            <a:r>
              <a:rPr lang="en-US" sz="1200" dirty="0">
                <a:latin typeface="+mn-lt"/>
              </a:rPr>
              <a:t> de </a:t>
            </a:r>
            <a:r>
              <a:rPr lang="en-US" sz="1200" dirty="0" err="1">
                <a:latin typeface="+mn-lt"/>
              </a:rPr>
              <a:t>bewegingen</a:t>
            </a:r>
            <a:r>
              <a:rPr lang="en-US" sz="1200" dirty="0">
                <a:latin typeface="+mn-lt"/>
              </a:rPr>
              <a:t> </a:t>
            </a:r>
            <a:r>
              <a:rPr lang="en-US" sz="1200" dirty="0" err="1">
                <a:latin typeface="+mn-lt"/>
              </a:rPr>
              <a:t>kunnen</a:t>
            </a:r>
            <a:r>
              <a:rPr lang="en-US" sz="1200" dirty="0">
                <a:latin typeface="+mn-lt"/>
              </a:rPr>
              <a:t> </a:t>
            </a:r>
            <a:r>
              <a:rPr lang="en-US" sz="1200" dirty="0" err="1">
                <a:latin typeface="+mn-lt"/>
              </a:rPr>
              <a:t>aankomen</a:t>
            </a:r>
            <a:r>
              <a:rPr lang="en-US" sz="1200" dirty="0">
                <a:latin typeface="+mn-lt"/>
              </a:rPr>
              <a:t>, </a:t>
            </a:r>
            <a:r>
              <a:rPr lang="en-US" sz="1200" dirty="0" err="1">
                <a:latin typeface="+mn-lt"/>
              </a:rPr>
              <a:t>zonder</a:t>
            </a:r>
            <a:r>
              <a:rPr lang="en-US" sz="1200" dirty="0">
                <a:latin typeface="+mn-lt"/>
              </a:rPr>
              <a:t> </a:t>
            </a:r>
            <a:r>
              <a:rPr lang="en-US" sz="1200" dirty="0" err="1">
                <a:latin typeface="+mn-lt"/>
              </a:rPr>
              <a:t>te</a:t>
            </a:r>
            <a:r>
              <a:rPr lang="en-US" sz="1200" dirty="0">
                <a:latin typeface="+mn-lt"/>
              </a:rPr>
              <a:t> </a:t>
            </a:r>
            <a:r>
              <a:rPr lang="en-US" sz="1200" dirty="0" err="1">
                <a:latin typeface="+mn-lt"/>
              </a:rPr>
              <a:t>lang</a:t>
            </a:r>
            <a:r>
              <a:rPr lang="en-US" sz="1200" dirty="0">
                <a:latin typeface="+mn-lt"/>
              </a:rPr>
              <a:t> in </a:t>
            </a:r>
            <a:r>
              <a:rPr lang="en-US" sz="1200" dirty="0" err="1">
                <a:latin typeface="+mn-lt"/>
              </a:rPr>
              <a:t>één</a:t>
            </a:r>
            <a:r>
              <a:rPr lang="en-US" sz="1200" dirty="0">
                <a:latin typeface="+mn-lt"/>
              </a:rPr>
              <a:t> </a:t>
            </a:r>
            <a:r>
              <a:rPr lang="en-US" sz="1200" dirty="0" err="1">
                <a:latin typeface="+mn-lt"/>
              </a:rPr>
              <a:t>richting</a:t>
            </a:r>
            <a:r>
              <a:rPr lang="en-US" sz="1200" dirty="0">
                <a:latin typeface="+mn-lt"/>
              </a:rPr>
              <a:t> </a:t>
            </a:r>
            <a:r>
              <a:rPr lang="en-US" sz="1200" dirty="0" err="1">
                <a:latin typeface="+mn-lt"/>
              </a:rPr>
              <a:t>te</a:t>
            </a:r>
            <a:r>
              <a:rPr lang="en-US" sz="1200" dirty="0">
                <a:latin typeface="+mn-lt"/>
              </a:rPr>
              <a:t> </a:t>
            </a:r>
            <a:r>
              <a:rPr lang="en-US" sz="1200" dirty="0" err="1">
                <a:latin typeface="+mn-lt"/>
              </a:rPr>
              <a:t>kijken</a:t>
            </a:r>
            <a:r>
              <a:rPr lang="en-US" sz="1200" dirty="0">
                <a:latin typeface="+mn-lt"/>
              </a:rPr>
              <a:t>; </a:t>
            </a:r>
          </a:p>
          <a:p>
            <a:pPr marL="177800" indent="-177800" algn="just">
              <a:buFontTx/>
              <a:buChar char="-"/>
              <a:defRPr/>
            </a:pPr>
            <a:r>
              <a:rPr lang="en-US" sz="1200" dirty="0">
                <a:latin typeface="+mn-lt"/>
              </a:rPr>
              <a:t>de </a:t>
            </a:r>
            <a:r>
              <a:rPr lang="en-US" sz="1200" dirty="0" err="1">
                <a:latin typeface="+mn-lt"/>
              </a:rPr>
              <a:t>bewegingen</a:t>
            </a:r>
            <a:r>
              <a:rPr lang="en-US" sz="1200" dirty="0">
                <a:latin typeface="+mn-lt"/>
              </a:rPr>
              <a:t> </a:t>
            </a:r>
            <a:r>
              <a:rPr lang="en-US" sz="1200" dirty="0" err="1">
                <a:latin typeface="+mn-lt"/>
              </a:rPr>
              <a:t>aankondigen</a:t>
            </a:r>
            <a:r>
              <a:rPr lang="en-US" sz="1200" dirty="0">
                <a:latin typeface="+mn-lt"/>
              </a:rPr>
              <a:t> ten </a:t>
            </a:r>
            <a:r>
              <a:rPr lang="en-US" sz="1200" dirty="0" err="1">
                <a:latin typeface="+mn-lt"/>
              </a:rPr>
              <a:t>laatste</a:t>
            </a:r>
            <a:r>
              <a:rPr lang="en-US" sz="1200" dirty="0">
                <a:latin typeface="+mn-lt"/>
              </a:rPr>
              <a:t> op het moment </a:t>
            </a:r>
            <a:r>
              <a:rPr lang="en-US" sz="1200" dirty="0" err="1">
                <a:latin typeface="+mn-lt"/>
              </a:rPr>
              <a:t>waarop</a:t>
            </a:r>
            <a:r>
              <a:rPr lang="en-US" sz="1200" dirty="0">
                <a:latin typeface="+mn-lt"/>
              </a:rPr>
              <a:t> </a:t>
            </a:r>
            <a:r>
              <a:rPr lang="en-US" sz="1200" dirty="0" err="1">
                <a:latin typeface="+mn-lt"/>
              </a:rPr>
              <a:t>zij</a:t>
            </a:r>
            <a:r>
              <a:rPr lang="en-US" sz="1200" dirty="0">
                <a:latin typeface="+mn-lt"/>
              </a:rPr>
              <a:t> het </a:t>
            </a:r>
            <a:r>
              <a:rPr lang="en-US" sz="1200" dirty="0" err="1">
                <a:latin typeface="+mn-lt"/>
              </a:rPr>
              <a:t>detectiepunt</a:t>
            </a:r>
            <a:r>
              <a:rPr lang="en-US" sz="1200" dirty="0">
                <a:latin typeface="+mn-lt"/>
              </a:rPr>
              <a:t> </a:t>
            </a:r>
            <a:r>
              <a:rPr lang="en-US" sz="1200" dirty="0" err="1">
                <a:latin typeface="+mn-lt"/>
              </a:rPr>
              <a:t>bereiken</a:t>
            </a:r>
            <a:r>
              <a:rPr lang="en-US" sz="1200" dirty="0">
                <a:latin typeface="+mn-lt"/>
              </a:rPr>
              <a:t>;</a:t>
            </a:r>
          </a:p>
          <a:p>
            <a:pPr marL="177800" indent="-177800" algn="just">
              <a:buFontTx/>
              <a:buChar char="-"/>
              <a:defRPr/>
            </a:pPr>
            <a:r>
              <a:rPr lang="en-US" sz="1200" dirty="0" err="1">
                <a:latin typeface="+mn-lt"/>
              </a:rPr>
              <a:t>wanneer</a:t>
            </a:r>
            <a:r>
              <a:rPr lang="en-US" sz="1200" dirty="0">
                <a:latin typeface="+mn-lt"/>
              </a:rPr>
              <a:t> men het </a:t>
            </a:r>
            <a:r>
              <a:rPr lang="en-US" sz="1200" dirty="0" err="1">
                <a:latin typeface="+mn-lt"/>
              </a:rPr>
              <a:t>visueel</a:t>
            </a:r>
            <a:r>
              <a:rPr lang="en-US" sz="1200" dirty="0">
                <a:latin typeface="+mn-lt"/>
              </a:rPr>
              <a:t> </a:t>
            </a:r>
            <a:r>
              <a:rPr lang="en-US" sz="1200" dirty="0" err="1">
                <a:latin typeface="+mn-lt"/>
              </a:rPr>
              <a:t>en</a:t>
            </a:r>
            <a:r>
              <a:rPr lang="en-US" sz="1200" dirty="0">
                <a:latin typeface="+mn-lt"/>
              </a:rPr>
              <a:t> </a:t>
            </a:r>
            <a:r>
              <a:rPr lang="en-US" sz="1200" dirty="0" err="1">
                <a:latin typeface="+mn-lt"/>
              </a:rPr>
              <a:t>auditief</a:t>
            </a:r>
            <a:r>
              <a:rPr lang="en-US" sz="1200" dirty="0">
                <a:latin typeface="+mn-lt"/>
              </a:rPr>
              <a:t> contact </a:t>
            </a:r>
            <a:r>
              <a:rPr lang="en-US" sz="1200" dirty="0" err="1">
                <a:latin typeface="+mn-lt"/>
              </a:rPr>
              <a:t>verliest</a:t>
            </a:r>
            <a:r>
              <a:rPr lang="en-US" sz="1200" dirty="0">
                <a:latin typeface="+mn-lt"/>
              </a:rPr>
              <a:t> of </a:t>
            </a:r>
            <a:r>
              <a:rPr lang="en-US" sz="1200" dirty="0" err="1">
                <a:latin typeface="+mn-lt"/>
              </a:rPr>
              <a:t>dreigt</a:t>
            </a:r>
            <a:r>
              <a:rPr lang="en-US" sz="1200" dirty="0">
                <a:latin typeface="+mn-lt"/>
              </a:rPr>
              <a:t> </a:t>
            </a:r>
            <a:r>
              <a:rPr lang="en-US" sz="1200" dirty="0" err="1">
                <a:latin typeface="+mn-lt"/>
              </a:rPr>
              <a:t>te</a:t>
            </a:r>
            <a:r>
              <a:rPr lang="en-US" sz="1200" dirty="0">
                <a:latin typeface="+mn-lt"/>
              </a:rPr>
              <a:t> </a:t>
            </a:r>
            <a:r>
              <a:rPr lang="en-US" sz="1200" dirty="0" err="1">
                <a:latin typeface="+mn-lt"/>
              </a:rPr>
              <a:t>verliezen</a:t>
            </a:r>
            <a:r>
              <a:rPr lang="en-US" sz="1200" dirty="0">
                <a:latin typeface="+mn-lt"/>
              </a:rPr>
              <a:t> met de </a:t>
            </a:r>
            <a:r>
              <a:rPr lang="en-US" sz="1200" dirty="0" err="1">
                <a:latin typeface="+mn-lt"/>
              </a:rPr>
              <a:t>bediende</a:t>
            </a:r>
            <a:r>
              <a:rPr lang="en-US" sz="1200" dirty="0">
                <a:latin typeface="+mn-lt"/>
              </a:rPr>
              <a:t>(n) of de </a:t>
            </a:r>
            <a:r>
              <a:rPr lang="en-US" sz="1200" dirty="0" err="1">
                <a:latin typeface="+mn-lt"/>
              </a:rPr>
              <a:t>detectiepunten</a:t>
            </a:r>
            <a:r>
              <a:rPr lang="en-US" sz="1200" dirty="0">
                <a:latin typeface="+mn-lt"/>
              </a:rPr>
              <a:t>, de </a:t>
            </a:r>
            <a:r>
              <a:rPr lang="en-US" sz="1200" dirty="0" err="1">
                <a:latin typeface="+mn-lt"/>
              </a:rPr>
              <a:t>sporen</a:t>
            </a:r>
            <a:r>
              <a:rPr lang="en-US" sz="1200" dirty="0">
                <a:latin typeface="+mn-lt"/>
              </a:rPr>
              <a:t> </a:t>
            </a:r>
            <a:r>
              <a:rPr lang="en-US" sz="1200" dirty="0" err="1">
                <a:latin typeface="+mn-lt"/>
              </a:rPr>
              <a:t>onmiddellijk</a:t>
            </a:r>
            <a:r>
              <a:rPr lang="en-US" sz="1200" dirty="0">
                <a:latin typeface="+mn-lt"/>
              </a:rPr>
              <a:t> </a:t>
            </a:r>
            <a:r>
              <a:rPr lang="en-US" sz="1200" dirty="0" err="1">
                <a:latin typeface="+mn-lt"/>
              </a:rPr>
              <a:t>doen</a:t>
            </a:r>
            <a:r>
              <a:rPr lang="en-US" sz="1200" dirty="0">
                <a:latin typeface="+mn-lt"/>
              </a:rPr>
              <a:t> </a:t>
            </a:r>
            <a:r>
              <a:rPr lang="en-US" sz="1200" dirty="0" err="1">
                <a:latin typeface="+mn-lt"/>
              </a:rPr>
              <a:t>ontruimen</a:t>
            </a:r>
            <a:r>
              <a:rPr lang="en-US" sz="1200" dirty="0">
                <a:latin typeface="+mn-lt"/>
              </a:rPr>
              <a:t> ; </a:t>
            </a:r>
          </a:p>
          <a:p>
            <a:pPr marL="177800" indent="-177800" algn="just">
              <a:buFontTx/>
              <a:buChar char="-"/>
              <a:defRPr/>
            </a:pPr>
            <a:r>
              <a:rPr lang="en-US" sz="1200" dirty="0">
                <a:latin typeface="+mn-lt"/>
              </a:rPr>
              <a:t>in </a:t>
            </a:r>
            <a:r>
              <a:rPr lang="en-US" sz="1200" dirty="0" err="1">
                <a:latin typeface="+mn-lt"/>
              </a:rPr>
              <a:t>geval</a:t>
            </a:r>
            <a:r>
              <a:rPr lang="en-US" sz="1200" dirty="0">
                <a:latin typeface="+mn-lt"/>
              </a:rPr>
              <a:t> van </a:t>
            </a:r>
            <a:r>
              <a:rPr lang="en-US" sz="1200" dirty="0" err="1">
                <a:latin typeface="+mn-lt"/>
              </a:rPr>
              <a:t>twijfel</a:t>
            </a:r>
            <a:r>
              <a:rPr lang="en-US" sz="1200" dirty="0">
                <a:latin typeface="+mn-lt"/>
              </a:rPr>
              <a:t> de </a:t>
            </a:r>
            <a:r>
              <a:rPr lang="en-US" sz="1200" dirty="0" err="1">
                <a:latin typeface="+mn-lt"/>
              </a:rPr>
              <a:t>sporen</a:t>
            </a:r>
            <a:r>
              <a:rPr lang="en-US" sz="1200" dirty="0">
                <a:latin typeface="+mn-lt"/>
              </a:rPr>
              <a:t> </a:t>
            </a:r>
            <a:r>
              <a:rPr lang="en-US" sz="1200" dirty="0" err="1">
                <a:latin typeface="+mn-lt"/>
              </a:rPr>
              <a:t>doen</a:t>
            </a:r>
            <a:r>
              <a:rPr lang="en-US" sz="1200" dirty="0">
                <a:latin typeface="+mn-lt"/>
              </a:rPr>
              <a:t> </a:t>
            </a:r>
            <a:r>
              <a:rPr lang="en-US" sz="1200" dirty="0" err="1">
                <a:latin typeface="+mn-lt"/>
              </a:rPr>
              <a:t>ontruimen</a:t>
            </a:r>
            <a:r>
              <a:rPr lang="en-US" sz="1200" dirty="0">
                <a:latin typeface="+mn-lt"/>
              </a:rPr>
              <a:t>; </a:t>
            </a:r>
          </a:p>
          <a:p>
            <a:pPr marL="177800" indent="-177800" algn="just">
              <a:buFontTx/>
              <a:buChar char="-"/>
              <a:defRPr/>
            </a:pPr>
            <a:r>
              <a:rPr lang="en-US" sz="1200" dirty="0" err="1">
                <a:latin typeface="+mn-lt"/>
              </a:rPr>
              <a:t>indien</a:t>
            </a:r>
            <a:r>
              <a:rPr lang="en-US" sz="1200" dirty="0">
                <a:latin typeface="+mn-lt"/>
              </a:rPr>
              <a:t> </a:t>
            </a:r>
            <a:r>
              <a:rPr lang="en-US" sz="1200" dirty="0" err="1">
                <a:latin typeface="+mn-lt"/>
              </a:rPr>
              <a:t>nodig</a:t>
            </a:r>
            <a:r>
              <a:rPr lang="en-US" sz="1200" dirty="0">
                <a:latin typeface="+mn-lt"/>
              </a:rPr>
              <a:t>, </a:t>
            </a:r>
            <a:r>
              <a:rPr lang="en-US" sz="1200" dirty="0" err="1">
                <a:latin typeface="+mn-lt"/>
              </a:rPr>
              <a:t>niet</a:t>
            </a:r>
            <a:r>
              <a:rPr lang="en-US" sz="1200" dirty="0">
                <a:latin typeface="+mn-lt"/>
              </a:rPr>
              <a:t> </a:t>
            </a:r>
            <a:r>
              <a:rPr lang="en-US" sz="1200" dirty="0" err="1">
                <a:latin typeface="+mn-lt"/>
              </a:rPr>
              <a:t>aarzelen</a:t>
            </a:r>
            <a:r>
              <a:rPr lang="en-US" sz="1200" dirty="0">
                <a:latin typeface="+mn-lt"/>
              </a:rPr>
              <a:t> om </a:t>
            </a:r>
            <a:r>
              <a:rPr lang="en-US" sz="1200" dirty="0" err="1">
                <a:latin typeface="+mn-lt"/>
              </a:rPr>
              <a:t>een</a:t>
            </a:r>
            <a:r>
              <a:rPr lang="en-US" sz="1200" dirty="0">
                <a:latin typeface="+mn-lt"/>
              </a:rPr>
              <a:t> </a:t>
            </a:r>
            <a:r>
              <a:rPr lang="en-US" sz="1200" dirty="0" err="1">
                <a:latin typeface="+mn-lt"/>
              </a:rPr>
              <a:t>noodremming</a:t>
            </a:r>
            <a:r>
              <a:rPr lang="en-US" sz="1200" dirty="0">
                <a:latin typeface="+mn-lt"/>
              </a:rPr>
              <a:t> </a:t>
            </a:r>
            <a:r>
              <a:rPr lang="en-US" sz="1200" dirty="0" err="1">
                <a:latin typeface="+mn-lt"/>
              </a:rPr>
              <a:t>uit</a:t>
            </a:r>
            <a:r>
              <a:rPr lang="en-US" sz="1200" dirty="0">
                <a:latin typeface="+mn-lt"/>
              </a:rPr>
              <a:t> </a:t>
            </a:r>
            <a:r>
              <a:rPr lang="en-US" sz="1200" dirty="0" err="1">
                <a:latin typeface="+mn-lt"/>
              </a:rPr>
              <a:t>te</a:t>
            </a:r>
            <a:r>
              <a:rPr lang="en-US" sz="1200" dirty="0">
                <a:latin typeface="+mn-lt"/>
              </a:rPr>
              <a:t> </a:t>
            </a:r>
            <a:r>
              <a:rPr lang="en-US" sz="1200" dirty="0" err="1">
                <a:latin typeface="+mn-lt"/>
              </a:rPr>
              <a:t>lokken</a:t>
            </a:r>
            <a:r>
              <a:rPr lang="en-US" sz="1200" dirty="0">
                <a:latin typeface="+mn-lt"/>
              </a:rPr>
              <a:t>; </a:t>
            </a:r>
          </a:p>
          <a:p>
            <a:pPr marL="177800" indent="-177800" algn="just">
              <a:buFontTx/>
              <a:buChar char="-"/>
              <a:defRPr/>
            </a:pPr>
            <a:r>
              <a:rPr lang="en-US" sz="1200" dirty="0">
                <a:latin typeface="+mn-lt"/>
              </a:rPr>
              <a:t>over de eigen </a:t>
            </a:r>
            <a:r>
              <a:rPr lang="en-US" sz="1200" dirty="0" err="1">
                <a:latin typeface="+mn-lt"/>
              </a:rPr>
              <a:t>veiligheid</a:t>
            </a:r>
            <a:r>
              <a:rPr lang="en-US" sz="1200" dirty="0">
                <a:latin typeface="+mn-lt"/>
              </a:rPr>
              <a:t> waken: </a:t>
            </a:r>
            <a:r>
              <a:rPr lang="en-US" sz="1200" b="1" dirty="0">
                <a:solidFill>
                  <a:srgbClr val="FF0000"/>
                </a:solidFill>
                <a:latin typeface="+mn-lt"/>
              </a:rPr>
              <a:t>NEEMT STEEDS PLAATS BUITEN DE GEVARENZONE</a:t>
            </a:r>
            <a:r>
              <a:rPr lang="en-US" sz="1200" dirty="0">
                <a:latin typeface="+mn-lt"/>
              </a:rPr>
              <a:t>; </a:t>
            </a:r>
          </a:p>
          <a:p>
            <a:pPr marL="177800" indent="-177800" algn="just">
              <a:buFontTx/>
              <a:buChar char="-"/>
              <a:defRPr/>
            </a:pPr>
            <a:r>
              <a:rPr lang="en-US" sz="1200" dirty="0">
                <a:latin typeface="+mn-lt"/>
              </a:rPr>
              <a:t>...</a:t>
            </a:r>
          </a:p>
          <a:p>
            <a:endParaRPr lang="en-US" sz="1200" dirty="0">
              <a:latin typeface="+mn-lt"/>
            </a:endParaRPr>
          </a:p>
        </p:txBody>
      </p:sp>
      <p:sp>
        <p:nvSpPr>
          <p:cNvPr id="17" name="Bent Arrow 16"/>
          <p:cNvSpPr/>
          <p:nvPr/>
        </p:nvSpPr>
        <p:spPr bwMode="auto">
          <a:xfrm rot="5400000">
            <a:off x="6531835" y="2574603"/>
            <a:ext cx="886009" cy="605551"/>
          </a:xfrm>
          <a:prstGeom prst="bentArrow">
            <a:avLst>
              <a:gd name="adj1" fmla="val 11807"/>
              <a:gd name="adj2" fmla="val 16754"/>
              <a:gd name="adj3" fmla="val 17304"/>
              <a:gd name="adj4" fmla="val 43750"/>
            </a:avLst>
          </a:prstGeom>
          <a:solidFill>
            <a:schemeClr val="accent1"/>
          </a:solidFill>
          <a:ln w="31750" cap="flat" cmpd="sng" algn="ctr">
            <a:solidFill>
              <a:schemeClr val="accent2"/>
            </a:solidFill>
            <a:prstDash val="solid"/>
            <a:round/>
            <a:headEnd type="none" w="med" len="med"/>
            <a:tailEnd type="none" w="med" len="med"/>
          </a:ln>
          <a:effectLst/>
        </p:spPr>
        <p:txBody>
          <a:bodyPr wrap="none" anchor="ctr"/>
          <a:lstStyle/>
          <a:p>
            <a:pPr algn="ctr">
              <a:defRPr/>
            </a:pPr>
            <a:endParaRPr lang="en-US"/>
          </a:p>
        </p:txBody>
      </p:sp>
      <p:sp>
        <p:nvSpPr>
          <p:cNvPr id="11" name="Rechthoek 35"/>
          <p:cNvSpPr>
            <a:spLocks noChangeArrowheads="1"/>
          </p:cNvSpPr>
          <p:nvPr/>
        </p:nvSpPr>
        <p:spPr bwMode="auto">
          <a:xfrm>
            <a:off x="551384" y="2517017"/>
            <a:ext cx="1368425" cy="360362"/>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rPr>
              <a:t>KIJKUIT </a:t>
            </a:r>
          </a:p>
          <a:p>
            <a:pPr algn="ctr"/>
            <a:r>
              <a:rPr lang="nl-BE" sz="1000" b="1" dirty="0">
                <a:solidFill>
                  <a:schemeClr val="bg1"/>
                </a:solidFill>
              </a:rPr>
              <a:t>AANNEMER</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67" y="1242935"/>
            <a:ext cx="502790" cy="1187797"/>
          </a:xfrm>
          <a:prstGeom prst="rect">
            <a:avLst/>
          </a:prstGeom>
          <a:ln w="25400">
            <a:solidFill>
              <a:schemeClr val="tx2">
                <a:lumMod val="85000"/>
              </a:schemeClr>
            </a:solidFill>
          </a:ln>
        </p:spPr>
      </p:pic>
      <p:pic>
        <p:nvPicPr>
          <p:cNvPr id="3" name="Image 2"/>
          <p:cNvPicPr>
            <a:picLocks noChangeAspect="1"/>
          </p:cNvPicPr>
          <p:nvPr/>
        </p:nvPicPr>
        <p:blipFill>
          <a:blip r:embed="rId4"/>
          <a:stretch>
            <a:fillRect/>
          </a:stretch>
        </p:blipFill>
        <p:spPr>
          <a:xfrm>
            <a:off x="191344" y="4005064"/>
            <a:ext cx="4881383" cy="1866411"/>
          </a:xfrm>
          <a:prstGeom prst="rect">
            <a:avLst/>
          </a:prstGeom>
        </p:spPr>
      </p:pic>
    </p:spTree>
    <p:extLst>
      <p:ext uri="{BB962C8B-B14F-4D97-AF65-F5344CB8AC3E}">
        <p14:creationId xmlns:p14="http://schemas.microsoft.com/office/powerpoint/2010/main" val="2640240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0.4 </a:t>
            </a:r>
            <a:r>
              <a:rPr lang="en-US" b="1" kern="0" dirty="0" err="1">
                <a:solidFill>
                  <a:srgbClr val="0070C0"/>
                </a:solidFill>
                <a:latin typeface="+mj-lt"/>
                <a:ea typeface="+mj-ea"/>
                <a:cs typeface="+mj-cs"/>
              </a:rPr>
              <a:t>Kijkuit</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algemene</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principes</a:t>
            </a:r>
            <a:endParaRPr lang="en-US" b="1" kern="0" dirty="0">
              <a:solidFill>
                <a:srgbClr val="0070C0"/>
              </a:solidFill>
              <a:latin typeface="+mj-lt"/>
              <a:ea typeface="+mj-ea"/>
              <a:cs typeface="+mj-cs"/>
            </a:endParaRPr>
          </a:p>
        </p:txBody>
      </p:sp>
      <p:sp>
        <p:nvSpPr>
          <p:cNvPr id="10" name="Text Placeholder 2"/>
          <p:cNvSpPr>
            <a:spLocks noGrp="1"/>
          </p:cNvSpPr>
          <p:nvPr>
            <p:ph type="body" sz="quarter" idx="18"/>
          </p:nvPr>
        </p:nvSpPr>
        <p:spPr>
          <a:xfrm>
            <a:off x="9673619" y="154526"/>
            <a:ext cx="2237175" cy="360363"/>
          </a:xfrm>
        </p:spPr>
        <p:txBody>
          <a:bodyPr/>
          <a:lstStyle/>
          <a:p>
            <a:r>
              <a:rPr lang="en-GB" dirty="0"/>
              <a:t>0. </a:t>
            </a:r>
            <a:r>
              <a:rPr lang="en-GB" dirty="0" err="1"/>
              <a:t>Inleiding</a:t>
            </a:r>
            <a:endParaRPr lang="en-GB" dirty="0"/>
          </a:p>
        </p:txBody>
      </p:sp>
      <p:sp>
        <p:nvSpPr>
          <p:cNvPr id="14" name="TextBox 13"/>
          <p:cNvSpPr txBox="1"/>
          <p:nvPr/>
        </p:nvSpPr>
        <p:spPr>
          <a:xfrm>
            <a:off x="2440765" y="1094582"/>
            <a:ext cx="9343867" cy="4597003"/>
          </a:xfrm>
          <a:prstGeom prst="roundRect">
            <a:avLst/>
          </a:prstGeom>
          <a:noFill/>
          <a:ln w="12700">
            <a:solidFill>
              <a:schemeClr val="accent1"/>
            </a:solidFill>
            <a:prstDash val="dash"/>
          </a:ln>
        </p:spPr>
        <p:txBody>
          <a:bodyPr wrap="square" rtlCol="0">
            <a:spAutoFit/>
          </a:bodyPr>
          <a:lstStyle/>
          <a:p>
            <a:endParaRPr lang="en-US" sz="1200" b="1" u="sng" dirty="0">
              <a:latin typeface="+mn-lt"/>
            </a:endParaRPr>
          </a:p>
          <a:p>
            <a:pPr marL="177800" indent="-177800" algn="just">
              <a:buFontTx/>
              <a:buChar char="-"/>
              <a:defRPr/>
            </a:pPr>
            <a:r>
              <a:rPr lang="en-US" sz="1200" dirty="0" err="1">
                <a:latin typeface="+mn-lt"/>
              </a:rPr>
              <a:t>waakt</a:t>
            </a:r>
            <a:r>
              <a:rPr lang="en-US" sz="1200" dirty="0">
                <a:latin typeface="+mn-lt"/>
              </a:rPr>
              <a:t> over de </a:t>
            </a:r>
            <a:r>
              <a:rPr lang="en-US" sz="1200" dirty="0" err="1">
                <a:latin typeface="+mn-lt"/>
              </a:rPr>
              <a:t>veiligheid</a:t>
            </a:r>
            <a:r>
              <a:rPr lang="en-US" sz="1200" dirty="0">
                <a:latin typeface="+mn-lt"/>
              </a:rPr>
              <a:t> van maximum 2 </a:t>
            </a:r>
            <a:r>
              <a:rPr lang="en-US" sz="1200" dirty="0" err="1">
                <a:latin typeface="+mn-lt"/>
              </a:rPr>
              <a:t>werkende</a:t>
            </a:r>
            <a:r>
              <a:rPr lang="en-US" sz="1200" dirty="0">
                <a:latin typeface="+mn-lt"/>
              </a:rPr>
              <a:t> </a:t>
            </a:r>
            <a:r>
              <a:rPr lang="en-US" sz="1200" dirty="0" err="1">
                <a:latin typeface="+mn-lt"/>
              </a:rPr>
              <a:t>bedienden</a:t>
            </a:r>
            <a:r>
              <a:rPr lang="en-US" sz="1200" dirty="0">
                <a:latin typeface="+mn-lt"/>
              </a:rPr>
              <a:t>;</a:t>
            </a:r>
          </a:p>
          <a:p>
            <a:pPr marL="177800" indent="-177800" algn="just">
              <a:buFontTx/>
              <a:buChar char="-"/>
              <a:defRPr/>
            </a:pPr>
            <a:endParaRPr lang="en-US" sz="1200" dirty="0">
              <a:latin typeface="+mn-lt"/>
            </a:endParaRPr>
          </a:p>
          <a:p>
            <a:pPr marL="177800" indent="-177800" algn="just">
              <a:buFontTx/>
              <a:buChar char="-"/>
              <a:defRPr/>
            </a:pPr>
            <a:r>
              <a:rPr lang="en-US" sz="1200" dirty="0">
                <a:latin typeface="+mn-lt"/>
              </a:rPr>
              <a:t>is </a:t>
            </a:r>
            <a:r>
              <a:rPr lang="en-US" sz="1200" dirty="0" err="1">
                <a:latin typeface="+mn-lt"/>
              </a:rPr>
              <a:t>belast</a:t>
            </a:r>
            <a:r>
              <a:rPr lang="en-US" sz="1200" dirty="0">
                <a:latin typeface="+mn-lt"/>
              </a:rPr>
              <a:t> met de </a:t>
            </a:r>
            <a:r>
              <a:rPr lang="en-US" sz="1200" dirty="0" err="1">
                <a:latin typeface="+mn-lt"/>
              </a:rPr>
              <a:t>detectie</a:t>
            </a:r>
            <a:r>
              <a:rPr lang="en-US" sz="1200" dirty="0">
                <a:latin typeface="+mn-lt"/>
              </a:rPr>
              <a:t> van de </a:t>
            </a:r>
            <a:r>
              <a:rPr lang="en-US" sz="1200" dirty="0" err="1">
                <a:latin typeface="+mn-lt"/>
              </a:rPr>
              <a:t>bewegingen</a:t>
            </a:r>
            <a:r>
              <a:rPr lang="en-US" sz="1200" dirty="0">
                <a:latin typeface="+mn-lt"/>
              </a:rPr>
              <a:t> die de </a:t>
            </a:r>
            <a:r>
              <a:rPr lang="en-US" sz="1200" dirty="0" err="1">
                <a:latin typeface="+mn-lt"/>
              </a:rPr>
              <a:t>werfzone</a:t>
            </a:r>
            <a:r>
              <a:rPr lang="en-US" sz="1200" dirty="0">
                <a:latin typeface="+mn-lt"/>
              </a:rPr>
              <a:t> </a:t>
            </a:r>
            <a:r>
              <a:rPr lang="en-US" sz="1200" dirty="0" err="1">
                <a:latin typeface="+mn-lt"/>
              </a:rPr>
              <a:t>naderen</a:t>
            </a:r>
            <a:r>
              <a:rPr lang="en-US" sz="1200" dirty="0">
                <a:latin typeface="+mn-lt"/>
              </a:rPr>
              <a:t> </a:t>
            </a:r>
            <a:r>
              <a:rPr lang="en-US" sz="1200" dirty="0" err="1">
                <a:latin typeface="+mn-lt"/>
              </a:rPr>
              <a:t>en</a:t>
            </a:r>
            <a:r>
              <a:rPr lang="en-US" sz="1200" dirty="0">
                <a:latin typeface="+mn-lt"/>
              </a:rPr>
              <a:t> met het </a:t>
            </a:r>
            <a:r>
              <a:rPr lang="en-US" sz="1200" dirty="0" err="1">
                <a:latin typeface="+mn-lt"/>
              </a:rPr>
              <a:t>doorsturen</a:t>
            </a:r>
            <a:r>
              <a:rPr lang="en-US" sz="1200" dirty="0">
                <a:latin typeface="+mn-lt"/>
              </a:rPr>
              <a:t> van de </a:t>
            </a:r>
            <a:r>
              <a:rPr lang="en-US" sz="1200" dirty="0" err="1">
                <a:latin typeface="+mn-lt"/>
              </a:rPr>
              <a:t>waarschuwing</a:t>
            </a:r>
            <a:r>
              <a:rPr lang="en-US" sz="1200" dirty="0">
                <a:latin typeface="+mn-lt"/>
              </a:rPr>
              <a:t> </a:t>
            </a:r>
            <a:r>
              <a:rPr lang="en-US" sz="1200" dirty="0" err="1">
                <a:latin typeface="+mn-lt"/>
              </a:rPr>
              <a:t>aan</a:t>
            </a:r>
            <a:r>
              <a:rPr lang="en-US" sz="1200" dirty="0">
                <a:latin typeface="+mn-lt"/>
              </a:rPr>
              <a:t> de </a:t>
            </a:r>
            <a:r>
              <a:rPr lang="en-US" sz="1200" dirty="0" err="1">
                <a:latin typeface="+mn-lt"/>
              </a:rPr>
              <a:t>werkende</a:t>
            </a:r>
            <a:r>
              <a:rPr lang="en-US" sz="1200" dirty="0">
                <a:latin typeface="+mn-lt"/>
              </a:rPr>
              <a:t> </a:t>
            </a:r>
            <a:r>
              <a:rPr lang="en-US" sz="1200" dirty="0" err="1">
                <a:latin typeface="+mn-lt"/>
              </a:rPr>
              <a:t>bedienden</a:t>
            </a:r>
            <a:r>
              <a:rPr lang="en-US" sz="1200" dirty="0">
                <a:latin typeface="+mn-lt"/>
              </a:rPr>
              <a:t>;</a:t>
            </a:r>
          </a:p>
          <a:p>
            <a:pPr marL="177800" indent="-177800" algn="just">
              <a:buFontTx/>
              <a:buChar char="-"/>
              <a:defRPr/>
            </a:pPr>
            <a:endParaRPr lang="en-US" sz="1200" dirty="0">
              <a:latin typeface="+mn-lt"/>
            </a:endParaRPr>
          </a:p>
          <a:p>
            <a:pPr marL="177800" indent="-177800" algn="just">
              <a:buFontTx/>
              <a:buChar char="-"/>
              <a:defRPr/>
            </a:pPr>
            <a:r>
              <a:rPr lang="en-US" sz="1200" dirty="0" err="1">
                <a:latin typeface="+mn-lt"/>
              </a:rPr>
              <a:t>neemt</a:t>
            </a:r>
            <a:r>
              <a:rPr lang="en-US" sz="1200" dirty="0">
                <a:latin typeface="+mn-lt"/>
              </a:rPr>
              <a:t> </a:t>
            </a:r>
            <a:r>
              <a:rPr lang="en-US" sz="1200" dirty="0" err="1">
                <a:latin typeface="+mn-lt"/>
              </a:rPr>
              <a:t>plaats</a:t>
            </a:r>
            <a:r>
              <a:rPr lang="en-US" sz="1200" dirty="0">
                <a:latin typeface="+mn-lt"/>
              </a:rPr>
              <a:t> </a:t>
            </a:r>
            <a:r>
              <a:rPr lang="en-US" sz="1200" dirty="0" err="1">
                <a:latin typeface="+mn-lt"/>
              </a:rPr>
              <a:t>buiten</a:t>
            </a:r>
            <a:r>
              <a:rPr lang="en-US" sz="1200" dirty="0">
                <a:latin typeface="+mn-lt"/>
              </a:rPr>
              <a:t> de </a:t>
            </a:r>
            <a:r>
              <a:rPr lang="en-US" sz="1200" dirty="0" err="1">
                <a:latin typeface="+mn-lt"/>
              </a:rPr>
              <a:t>gevarenzone</a:t>
            </a:r>
            <a:r>
              <a:rPr lang="en-US" sz="1200" dirty="0">
                <a:latin typeface="+mn-lt"/>
              </a:rPr>
              <a:t> van het spoor in </a:t>
            </a:r>
            <a:r>
              <a:rPr lang="en-US" sz="1200" dirty="0" err="1">
                <a:latin typeface="+mn-lt"/>
              </a:rPr>
              <a:t>dienst</a:t>
            </a:r>
            <a:r>
              <a:rPr lang="en-US" sz="1200" dirty="0">
                <a:latin typeface="+mn-lt"/>
              </a:rPr>
              <a:t>, op </a:t>
            </a:r>
            <a:r>
              <a:rPr lang="en-US" sz="1200" dirty="0" err="1">
                <a:latin typeface="+mn-lt"/>
              </a:rPr>
              <a:t>een</a:t>
            </a:r>
            <a:r>
              <a:rPr lang="en-US" sz="1200" dirty="0">
                <a:latin typeface="+mn-lt"/>
              </a:rPr>
              <a:t> </a:t>
            </a:r>
            <a:r>
              <a:rPr lang="en-US" sz="1200" dirty="0" err="1">
                <a:latin typeface="+mn-lt"/>
              </a:rPr>
              <a:t>plaats</a:t>
            </a:r>
            <a:r>
              <a:rPr lang="en-US" sz="1200" dirty="0">
                <a:latin typeface="+mn-lt"/>
              </a:rPr>
              <a:t>:</a:t>
            </a:r>
          </a:p>
          <a:p>
            <a:pPr marL="635000" lvl="1" indent="-177800" algn="just">
              <a:buFontTx/>
              <a:buChar char="-"/>
              <a:defRPr/>
            </a:pPr>
            <a:r>
              <a:rPr lang="en-US" sz="1200" dirty="0">
                <a:latin typeface="+mn-lt"/>
              </a:rPr>
              <a:t>van </a:t>
            </a:r>
            <a:r>
              <a:rPr lang="en-US" sz="1200" dirty="0" err="1">
                <a:latin typeface="+mn-lt"/>
              </a:rPr>
              <a:t>waaruit</a:t>
            </a:r>
            <a:r>
              <a:rPr lang="en-US" sz="1200" dirty="0">
                <a:latin typeface="+mn-lt"/>
              </a:rPr>
              <a:t> </a:t>
            </a:r>
            <a:r>
              <a:rPr lang="en-US" sz="1200" dirty="0" err="1">
                <a:latin typeface="+mn-lt"/>
              </a:rPr>
              <a:t>hij</a:t>
            </a:r>
            <a:r>
              <a:rPr lang="en-US" sz="1200" dirty="0">
                <a:latin typeface="+mn-lt"/>
              </a:rPr>
              <a:t> de </a:t>
            </a:r>
            <a:r>
              <a:rPr lang="en-US" sz="1200" dirty="0" err="1">
                <a:latin typeface="+mn-lt"/>
              </a:rPr>
              <a:t>bewegingen</a:t>
            </a:r>
            <a:r>
              <a:rPr lang="en-US" sz="1200" dirty="0">
                <a:latin typeface="+mn-lt"/>
              </a:rPr>
              <a:t> , die de </a:t>
            </a:r>
            <a:r>
              <a:rPr lang="en-US" sz="1200" dirty="0" err="1">
                <a:latin typeface="+mn-lt"/>
              </a:rPr>
              <a:t>werfzone</a:t>
            </a:r>
            <a:r>
              <a:rPr lang="en-US" sz="1200" dirty="0">
                <a:latin typeface="+mn-lt"/>
              </a:rPr>
              <a:t> </a:t>
            </a:r>
            <a:r>
              <a:rPr lang="en-US" sz="1200" dirty="0" err="1">
                <a:latin typeface="+mn-lt"/>
              </a:rPr>
              <a:t>naderen</a:t>
            </a:r>
            <a:r>
              <a:rPr lang="en-US" sz="1200" dirty="0">
                <a:latin typeface="+mn-lt"/>
              </a:rPr>
              <a:t> </a:t>
            </a:r>
            <a:r>
              <a:rPr lang="en-US" sz="1200" dirty="0" err="1">
                <a:latin typeface="+mn-lt"/>
              </a:rPr>
              <a:t>vanaf</a:t>
            </a:r>
            <a:r>
              <a:rPr lang="en-US" sz="1200" dirty="0">
                <a:latin typeface="+mn-lt"/>
              </a:rPr>
              <a:t> het </a:t>
            </a:r>
            <a:r>
              <a:rPr lang="en-US" sz="1200" dirty="0" err="1">
                <a:latin typeface="+mn-lt"/>
              </a:rPr>
              <a:t>detectiepunt</a:t>
            </a:r>
            <a:r>
              <a:rPr lang="en-US" sz="1200" dirty="0">
                <a:latin typeface="+mn-lt"/>
              </a:rPr>
              <a:t>, </a:t>
            </a:r>
            <a:r>
              <a:rPr lang="en-US" sz="1200" dirty="0" err="1">
                <a:latin typeface="+mn-lt"/>
              </a:rPr>
              <a:t>opgegeven</a:t>
            </a:r>
            <a:r>
              <a:rPr lang="en-US" sz="1200" dirty="0">
                <a:latin typeface="+mn-lt"/>
              </a:rPr>
              <a:t> door de </a:t>
            </a:r>
            <a:r>
              <a:rPr lang="en-US" sz="1200" dirty="0" err="1">
                <a:latin typeface="+mn-lt"/>
              </a:rPr>
              <a:t>leider</a:t>
            </a:r>
            <a:r>
              <a:rPr lang="en-US" sz="1200" dirty="0">
                <a:latin typeface="+mn-lt"/>
              </a:rPr>
              <a:t> van het </a:t>
            </a:r>
            <a:r>
              <a:rPr lang="en-US" sz="1200" dirty="0" err="1">
                <a:latin typeface="+mn-lt"/>
              </a:rPr>
              <a:t>werk</a:t>
            </a:r>
            <a:r>
              <a:rPr lang="en-US" sz="1200" dirty="0">
                <a:latin typeface="+mn-lt"/>
              </a:rPr>
              <a:t>, </a:t>
            </a:r>
            <a:r>
              <a:rPr lang="en-US" sz="1200" dirty="0" err="1">
                <a:latin typeface="+mn-lt"/>
              </a:rPr>
              <a:t>kan</a:t>
            </a:r>
            <a:r>
              <a:rPr lang="en-US" sz="1200" dirty="0">
                <a:latin typeface="+mn-lt"/>
              </a:rPr>
              <a:t> </a:t>
            </a:r>
            <a:r>
              <a:rPr lang="en-US" sz="1200" dirty="0" err="1">
                <a:latin typeface="+mn-lt"/>
              </a:rPr>
              <a:t>waarnemen</a:t>
            </a:r>
            <a:r>
              <a:rPr lang="en-US" sz="1200" dirty="0">
                <a:latin typeface="+mn-lt"/>
              </a:rPr>
              <a:t>; </a:t>
            </a:r>
            <a:r>
              <a:rPr lang="en-US" sz="1200" dirty="0" err="1">
                <a:latin typeface="+mn-lt"/>
              </a:rPr>
              <a:t>en</a:t>
            </a:r>
            <a:endParaRPr lang="en-US" sz="1200" dirty="0">
              <a:latin typeface="+mn-lt"/>
            </a:endParaRPr>
          </a:p>
          <a:p>
            <a:pPr marL="635000" lvl="1" indent="-177800" algn="just">
              <a:buFontTx/>
              <a:buChar char="-"/>
              <a:defRPr/>
            </a:pPr>
            <a:r>
              <a:rPr lang="en-US" sz="1200" dirty="0">
                <a:latin typeface="+mn-lt"/>
              </a:rPr>
              <a:t>van </a:t>
            </a:r>
            <a:r>
              <a:rPr lang="en-US" sz="1200" dirty="0" err="1">
                <a:latin typeface="+mn-lt"/>
              </a:rPr>
              <a:t>waaruit</a:t>
            </a:r>
            <a:r>
              <a:rPr lang="en-US" sz="1200" dirty="0">
                <a:latin typeface="+mn-lt"/>
              </a:rPr>
              <a:t> </a:t>
            </a:r>
            <a:r>
              <a:rPr lang="en-US" sz="1200" dirty="0" err="1">
                <a:latin typeface="+mn-lt"/>
              </a:rPr>
              <a:t>hij</a:t>
            </a:r>
            <a:r>
              <a:rPr lang="en-US" sz="1200" dirty="0">
                <a:latin typeface="+mn-lt"/>
              </a:rPr>
              <a:t> </a:t>
            </a:r>
            <a:r>
              <a:rPr lang="en-US" sz="1200" dirty="0" err="1">
                <a:latin typeface="+mn-lt"/>
              </a:rPr>
              <a:t>te</a:t>
            </a:r>
            <a:r>
              <a:rPr lang="en-US" sz="1200" dirty="0">
                <a:latin typeface="+mn-lt"/>
              </a:rPr>
              <a:t> </a:t>
            </a:r>
            <a:r>
              <a:rPr lang="en-US" sz="1200" dirty="0" err="1">
                <a:latin typeface="+mn-lt"/>
              </a:rPr>
              <a:t>allen</a:t>
            </a:r>
            <a:r>
              <a:rPr lang="en-US" sz="1200" dirty="0">
                <a:latin typeface="+mn-lt"/>
              </a:rPr>
              <a:t> </a:t>
            </a:r>
            <a:r>
              <a:rPr lang="en-US" sz="1200" dirty="0" err="1">
                <a:latin typeface="+mn-lt"/>
              </a:rPr>
              <a:t>tijde</a:t>
            </a:r>
            <a:r>
              <a:rPr lang="en-US" sz="1200" dirty="0">
                <a:latin typeface="+mn-lt"/>
              </a:rPr>
              <a:t> </a:t>
            </a:r>
            <a:r>
              <a:rPr lang="en-US" sz="1200" dirty="0" err="1">
                <a:latin typeface="+mn-lt"/>
              </a:rPr>
              <a:t>een</a:t>
            </a:r>
            <a:r>
              <a:rPr lang="en-US" sz="1200" dirty="0">
                <a:latin typeface="+mn-lt"/>
              </a:rPr>
              <a:t> </a:t>
            </a:r>
            <a:r>
              <a:rPr lang="en-US" sz="1200" dirty="0" err="1">
                <a:latin typeface="+mn-lt"/>
              </a:rPr>
              <a:t>zicht</a:t>
            </a:r>
            <a:r>
              <a:rPr lang="en-US" sz="1200" dirty="0">
                <a:latin typeface="+mn-lt"/>
              </a:rPr>
              <a:t> </a:t>
            </a:r>
            <a:r>
              <a:rPr lang="en-US" sz="1200" dirty="0" err="1">
                <a:latin typeface="+mn-lt"/>
              </a:rPr>
              <a:t>heeft</a:t>
            </a:r>
            <a:r>
              <a:rPr lang="en-US" sz="1200" dirty="0">
                <a:latin typeface="+mn-lt"/>
              </a:rPr>
              <a:t> over de </a:t>
            </a:r>
            <a:r>
              <a:rPr lang="en-US" sz="1200" dirty="0" err="1">
                <a:latin typeface="+mn-lt"/>
              </a:rPr>
              <a:t>werkende</a:t>
            </a:r>
            <a:r>
              <a:rPr lang="en-US" sz="1200" dirty="0">
                <a:latin typeface="+mn-lt"/>
              </a:rPr>
              <a:t> </a:t>
            </a:r>
            <a:r>
              <a:rPr lang="en-US" sz="1200" dirty="0" err="1">
                <a:latin typeface="+mn-lt"/>
              </a:rPr>
              <a:t>bedienden</a:t>
            </a:r>
            <a:r>
              <a:rPr lang="en-US" sz="1200" dirty="0">
                <a:latin typeface="+mn-lt"/>
              </a:rPr>
              <a:t>.</a:t>
            </a:r>
          </a:p>
          <a:p>
            <a:pPr marL="635000" lvl="1" indent="-177800" algn="just">
              <a:buFontTx/>
              <a:buChar char="-"/>
              <a:defRPr/>
            </a:pPr>
            <a:endParaRPr lang="en-US" sz="1200" dirty="0">
              <a:latin typeface="+mn-lt"/>
            </a:endParaRPr>
          </a:p>
          <a:p>
            <a:pPr marL="177800" indent="-177800" algn="just">
              <a:buFontTx/>
              <a:buChar char="-"/>
              <a:defRPr/>
            </a:pPr>
            <a:r>
              <a:rPr lang="en-US" sz="1200" dirty="0">
                <a:latin typeface="+mn-lt"/>
              </a:rPr>
              <a:t>is </a:t>
            </a:r>
            <a:r>
              <a:rPr lang="en-US" sz="1200" dirty="0" err="1">
                <a:latin typeface="+mn-lt"/>
              </a:rPr>
              <a:t>belast</a:t>
            </a:r>
            <a:r>
              <a:rPr lang="en-US" sz="1200" dirty="0">
                <a:latin typeface="+mn-lt"/>
              </a:rPr>
              <a:t> met het </a:t>
            </a:r>
            <a:r>
              <a:rPr lang="en-US" sz="1200" dirty="0" err="1">
                <a:latin typeface="+mn-lt"/>
              </a:rPr>
              <a:t>toezicht</a:t>
            </a:r>
            <a:r>
              <a:rPr lang="en-US" sz="1200" dirty="0">
                <a:latin typeface="+mn-lt"/>
              </a:rPr>
              <a:t> op de </a:t>
            </a:r>
            <a:r>
              <a:rPr lang="en-US" sz="1200" dirty="0" err="1">
                <a:latin typeface="+mn-lt"/>
              </a:rPr>
              <a:t>naleving</a:t>
            </a:r>
            <a:r>
              <a:rPr lang="en-US" sz="1200" dirty="0">
                <a:latin typeface="+mn-lt"/>
              </a:rPr>
              <a:t> van </a:t>
            </a:r>
            <a:r>
              <a:rPr lang="en-US" sz="1200" dirty="0" err="1">
                <a:latin typeface="+mn-lt"/>
              </a:rPr>
              <a:t>vrijmaking</a:t>
            </a:r>
            <a:r>
              <a:rPr lang="en-US" sz="1200" dirty="0">
                <a:latin typeface="+mn-lt"/>
              </a:rPr>
              <a:t> van de </a:t>
            </a:r>
            <a:r>
              <a:rPr lang="en-US" sz="1200" dirty="0" err="1">
                <a:latin typeface="+mn-lt"/>
              </a:rPr>
              <a:t>gevarenzone</a:t>
            </a:r>
            <a:r>
              <a:rPr lang="en-US" sz="1200" dirty="0">
                <a:latin typeface="+mn-lt"/>
              </a:rPr>
              <a:t> </a:t>
            </a:r>
            <a:r>
              <a:rPr lang="en-US" sz="1200" dirty="0" err="1">
                <a:latin typeface="+mn-lt"/>
              </a:rPr>
              <a:t>en</a:t>
            </a:r>
            <a:r>
              <a:rPr lang="en-US" sz="1200" dirty="0">
                <a:latin typeface="+mn-lt"/>
              </a:rPr>
              <a:t> </a:t>
            </a:r>
            <a:r>
              <a:rPr lang="en-US" sz="1200" dirty="0" err="1">
                <a:latin typeface="+mn-lt"/>
              </a:rPr>
              <a:t>controle</a:t>
            </a:r>
            <a:r>
              <a:rPr lang="en-US" sz="1200" dirty="0">
                <a:latin typeface="+mn-lt"/>
              </a:rPr>
              <a:t> </a:t>
            </a:r>
            <a:r>
              <a:rPr lang="en-US" sz="1200" dirty="0" err="1">
                <a:latin typeface="+mn-lt"/>
              </a:rPr>
              <a:t>dat</a:t>
            </a:r>
            <a:r>
              <a:rPr lang="en-US" sz="1200" dirty="0">
                <a:latin typeface="+mn-lt"/>
              </a:rPr>
              <a:t> de </a:t>
            </a:r>
            <a:r>
              <a:rPr lang="en-US" sz="1200" dirty="0" err="1">
                <a:latin typeface="+mn-lt"/>
              </a:rPr>
              <a:t>werkende</a:t>
            </a:r>
            <a:r>
              <a:rPr lang="en-US" sz="1200" dirty="0">
                <a:latin typeface="+mn-lt"/>
              </a:rPr>
              <a:t> </a:t>
            </a:r>
            <a:r>
              <a:rPr lang="en-US" sz="1200" dirty="0" err="1">
                <a:latin typeface="+mn-lt"/>
              </a:rPr>
              <a:t>bedienden</a:t>
            </a:r>
            <a:r>
              <a:rPr lang="en-US" sz="1200" dirty="0">
                <a:latin typeface="+mn-lt"/>
              </a:rPr>
              <a:t> in de </a:t>
            </a:r>
            <a:r>
              <a:rPr lang="en-US" sz="1200" dirty="0" err="1">
                <a:latin typeface="+mn-lt"/>
              </a:rPr>
              <a:t>uitwijkzone</a:t>
            </a:r>
            <a:r>
              <a:rPr lang="en-US" sz="1200" dirty="0">
                <a:latin typeface="+mn-lt"/>
              </a:rPr>
              <a:t> </a:t>
            </a:r>
            <a:r>
              <a:rPr lang="en-US" sz="1200" dirty="0" err="1">
                <a:latin typeface="+mn-lt"/>
              </a:rPr>
              <a:t>blijven</a:t>
            </a:r>
            <a:r>
              <a:rPr lang="en-US" sz="1200" dirty="0">
                <a:latin typeface="+mn-lt"/>
              </a:rPr>
              <a:t> tot </a:t>
            </a:r>
            <a:r>
              <a:rPr lang="en-US" sz="1200" dirty="0" err="1">
                <a:latin typeface="+mn-lt"/>
              </a:rPr>
              <a:t>toelating</a:t>
            </a:r>
            <a:r>
              <a:rPr lang="en-US" sz="1200" dirty="0">
                <a:latin typeface="+mn-lt"/>
              </a:rPr>
              <a:t> om het </a:t>
            </a:r>
            <a:r>
              <a:rPr lang="en-US" sz="1200" dirty="0" err="1">
                <a:latin typeface="+mn-lt"/>
              </a:rPr>
              <a:t>werk</a:t>
            </a:r>
            <a:r>
              <a:rPr lang="en-US" sz="1200" dirty="0">
                <a:latin typeface="+mn-lt"/>
              </a:rPr>
              <a:t> </a:t>
            </a:r>
            <a:r>
              <a:rPr lang="en-US" sz="1200" dirty="0" err="1">
                <a:latin typeface="+mn-lt"/>
              </a:rPr>
              <a:t>te</a:t>
            </a:r>
            <a:r>
              <a:rPr lang="en-US" sz="1200" dirty="0">
                <a:latin typeface="+mn-lt"/>
              </a:rPr>
              <a:t> </a:t>
            </a:r>
            <a:r>
              <a:rPr lang="en-US" sz="1200" dirty="0" err="1">
                <a:latin typeface="+mn-lt"/>
              </a:rPr>
              <a:t>hernemen</a:t>
            </a:r>
            <a:r>
              <a:rPr lang="en-US" sz="1200" dirty="0">
                <a:latin typeface="+mn-lt"/>
              </a:rPr>
              <a:t>;</a:t>
            </a:r>
          </a:p>
          <a:p>
            <a:pPr marL="177800" indent="-177800" algn="just">
              <a:buFontTx/>
              <a:buChar char="-"/>
              <a:defRPr/>
            </a:pPr>
            <a:endParaRPr lang="en-US" sz="1200" dirty="0">
              <a:latin typeface="+mn-lt"/>
            </a:endParaRPr>
          </a:p>
          <a:p>
            <a:pPr marL="177800" indent="-177800" algn="just">
              <a:buFontTx/>
              <a:buChar char="-"/>
              <a:defRPr/>
            </a:pPr>
            <a:r>
              <a:rPr lang="en-US" sz="1200" dirty="0" err="1">
                <a:latin typeface="+mn-lt"/>
              </a:rPr>
              <a:t>geeft</a:t>
            </a:r>
            <a:r>
              <a:rPr lang="en-US" sz="1200" dirty="0">
                <a:latin typeface="+mn-lt"/>
              </a:rPr>
              <a:t> </a:t>
            </a:r>
            <a:r>
              <a:rPr lang="en-US" sz="1200" dirty="0" err="1">
                <a:latin typeface="+mn-lt"/>
              </a:rPr>
              <a:t>na</a:t>
            </a:r>
            <a:r>
              <a:rPr lang="en-US" sz="1200" dirty="0">
                <a:latin typeface="+mn-lt"/>
              </a:rPr>
              <a:t> </a:t>
            </a:r>
            <a:r>
              <a:rPr lang="en-US" sz="1200" dirty="0" err="1">
                <a:latin typeface="+mn-lt"/>
              </a:rPr>
              <a:t>doortocht</a:t>
            </a:r>
            <a:r>
              <a:rPr lang="en-US" sz="1200" dirty="0">
                <a:latin typeface="+mn-lt"/>
              </a:rPr>
              <a:t> van de </a:t>
            </a:r>
            <a:r>
              <a:rPr lang="en-US" sz="1200" dirty="0" err="1">
                <a:latin typeface="+mn-lt"/>
              </a:rPr>
              <a:t>aankondigde</a:t>
            </a:r>
            <a:r>
              <a:rPr lang="en-US" sz="1200" dirty="0">
                <a:latin typeface="+mn-lt"/>
              </a:rPr>
              <a:t> </a:t>
            </a:r>
            <a:r>
              <a:rPr lang="en-US" sz="1200" dirty="0" err="1">
                <a:latin typeface="+mn-lt"/>
              </a:rPr>
              <a:t>beweging</a:t>
            </a:r>
            <a:r>
              <a:rPr lang="en-US" sz="1200" dirty="0">
                <a:latin typeface="+mn-lt"/>
              </a:rPr>
              <a:t>(</a:t>
            </a:r>
            <a:r>
              <a:rPr lang="en-US" sz="1200" dirty="0" err="1">
                <a:latin typeface="+mn-lt"/>
              </a:rPr>
              <a:t>en</a:t>
            </a:r>
            <a:r>
              <a:rPr lang="en-US" sz="1200" dirty="0">
                <a:latin typeface="+mn-lt"/>
              </a:rPr>
              <a:t>) de </a:t>
            </a:r>
            <a:r>
              <a:rPr lang="en-US" sz="1200" dirty="0" err="1">
                <a:latin typeface="+mn-lt"/>
              </a:rPr>
              <a:t>toelating</a:t>
            </a:r>
            <a:r>
              <a:rPr lang="en-US" sz="1200" dirty="0">
                <a:latin typeface="+mn-lt"/>
              </a:rPr>
              <a:t> </a:t>
            </a:r>
            <a:r>
              <a:rPr lang="en-US" sz="1200" dirty="0" err="1">
                <a:latin typeface="+mn-lt"/>
              </a:rPr>
              <a:t>aan</a:t>
            </a:r>
            <a:r>
              <a:rPr lang="en-US" sz="1200" dirty="0">
                <a:latin typeface="+mn-lt"/>
              </a:rPr>
              <a:t> de </a:t>
            </a:r>
            <a:r>
              <a:rPr lang="en-US" sz="1200" dirty="0" err="1">
                <a:latin typeface="+mn-lt"/>
              </a:rPr>
              <a:t>werkende</a:t>
            </a:r>
            <a:r>
              <a:rPr lang="en-US" sz="1200" dirty="0">
                <a:latin typeface="+mn-lt"/>
              </a:rPr>
              <a:t> </a:t>
            </a:r>
            <a:r>
              <a:rPr lang="en-US" sz="1200" dirty="0" err="1">
                <a:latin typeface="+mn-lt"/>
              </a:rPr>
              <a:t>bedienden</a:t>
            </a:r>
            <a:r>
              <a:rPr lang="en-US" sz="1200" dirty="0">
                <a:latin typeface="+mn-lt"/>
              </a:rPr>
              <a:t> om het </a:t>
            </a:r>
            <a:r>
              <a:rPr lang="en-US" sz="1200" dirty="0" err="1">
                <a:latin typeface="+mn-lt"/>
              </a:rPr>
              <a:t>werk</a:t>
            </a:r>
            <a:r>
              <a:rPr lang="en-US" sz="1200" dirty="0">
                <a:latin typeface="+mn-lt"/>
              </a:rPr>
              <a:t> </a:t>
            </a:r>
            <a:r>
              <a:rPr lang="en-US" sz="1200" dirty="0" err="1">
                <a:latin typeface="+mn-lt"/>
              </a:rPr>
              <a:t>te</a:t>
            </a:r>
            <a:r>
              <a:rPr lang="en-US" sz="1200" dirty="0">
                <a:latin typeface="+mn-lt"/>
              </a:rPr>
              <a:t> </a:t>
            </a:r>
            <a:r>
              <a:rPr lang="en-US" sz="1200" dirty="0" err="1">
                <a:latin typeface="+mn-lt"/>
              </a:rPr>
              <a:t>hernemen</a:t>
            </a:r>
            <a:r>
              <a:rPr lang="en-US" sz="1200" dirty="0">
                <a:latin typeface="+mn-lt"/>
              </a:rPr>
              <a:t> </a:t>
            </a:r>
            <a:r>
              <a:rPr lang="en-US" sz="1200" dirty="0" err="1">
                <a:latin typeface="+mn-lt"/>
              </a:rPr>
              <a:t>als</a:t>
            </a:r>
            <a:r>
              <a:rPr lang="en-US" sz="1200" dirty="0">
                <a:latin typeface="+mn-lt"/>
              </a:rPr>
              <a:t> de </a:t>
            </a:r>
            <a:r>
              <a:rPr lang="en-US" sz="1200" dirty="0" err="1">
                <a:latin typeface="+mn-lt"/>
              </a:rPr>
              <a:t>zichtbaarheid</a:t>
            </a:r>
            <a:r>
              <a:rPr lang="en-US" sz="1200" dirty="0">
                <a:latin typeface="+mn-lt"/>
              </a:rPr>
              <a:t> is </a:t>
            </a:r>
            <a:r>
              <a:rPr lang="en-US" sz="1200" dirty="0" err="1">
                <a:latin typeface="+mn-lt"/>
              </a:rPr>
              <a:t>hersteld</a:t>
            </a:r>
            <a:r>
              <a:rPr lang="en-US" sz="1200" dirty="0">
                <a:latin typeface="+mn-lt"/>
              </a:rPr>
              <a:t> </a:t>
            </a:r>
            <a:r>
              <a:rPr lang="en-US" sz="1200" dirty="0" err="1">
                <a:latin typeface="+mn-lt"/>
              </a:rPr>
              <a:t>en</a:t>
            </a:r>
            <a:r>
              <a:rPr lang="en-US" sz="1200" dirty="0">
                <a:latin typeface="+mn-lt"/>
              </a:rPr>
              <a:t> </a:t>
            </a:r>
            <a:r>
              <a:rPr lang="en-US" sz="1200" dirty="0" err="1">
                <a:latin typeface="+mn-lt"/>
              </a:rPr>
              <a:t>als</a:t>
            </a:r>
            <a:r>
              <a:rPr lang="en-US" sz="1200" dirty="0">
                <a:latin typeface="+mn-lt"/>
              </a:rPr>
              <a:t> </a:t>
            </a:r>
            <a:r>
              <a:rPr lang="en-US" sz="1200" dirty="0" err="1">
                <a:latin typeface="+mn-lt"/>
              </a:rPr>
              <a:t>aan</a:t>
            </a:r>
            <a:r>
              <a:rPr lang="en-US" sz="1200" dirty="0">
                <a:latin typeface="+mn-lt"/>
              </a:rPr>
              <a:t> </a:t>
            </a:r>
            <a:r>
              <a:rPr lang="en-US" sz="1200" dirty="0" err="1">
                <a:latin typeface="+mn-lt"/>
              </a:rPr>
              <a:t>alle</a:t>
            </a:r>
            <a:r>
              <a:rPr lang="en-US" sz="1200" dirty="0">
                <a:latin typeface="+mn-lt"/>
              </a:rPr>
              <a:t> </a:t>
            </a:r>
            <a:r>
              <a:rPr lang="en-US" sz="1200" dirty="0" err="1">
                <a:latin typeface="+mn-lt"/>
              </a:rPr>
              <a:t>voorwaarden</a:t>
            </a:r>
            <a:r>
              <a:rPr lang="en-US" sz="1200" dirty="0">
                <a:latin typeface="+mn-lt"/>
              </a:rPr>
              <a:t> is </a:t>
            </a:r>
            <a:r>
              <a:rPr lang="en-US" sz="1200" dirty="0" err="1">
                <a:latin typeface="+mn-lt"/>
              </a:rPr>
              <a:t>voldaan</a:t>
            </a:r>
            <a:r>
              <a:rPr lang="en-US" sz="1200" dirty="0">
                <a:latin typeface="+mn-lt"/>
              </a:rPr>
              <a:t>;</a:t>
            </a:r>
          </a:p>
          <a:p>
            <a:pPr marL="177800" indent="-177800" algn="just">
              <a:buFontTx/>
              <a:buChar char="-"/>
              <a:defRPr/>
            </a:pPr>
            <a:endParaRPr lang="en-US" sz="1200" dirty="0">
              <a:latin typeface="+mn-lt"/>
            </a:endParaRPr>
          </a:p>
          <a:p>
            <a:pPr marL="177800" indent="-177800" algn="just">
              <a:buFontTx/>
              <a:buChar char="-"/>
              <a:defRPr/>
            </a:pPr>
            <a:r>
              <a:rPr lang="en-US" sz="1200" dirty="0" err="1">
                <a:latin typeface="+mn-lt"/>
              </a:rPr>
              <a:t>beschikt</a:t>
            </a:r>
            <a:r>
              <a:rPr lang="en-US" sz="1200" dirty="0">
                <a:latin typeface="+mn-lt"/>
              </a:rPr>
              <a:t> </a:t>
            </a:r>
            <a:r>
              <a:rPr lang="en-US" sz="1200" dirty="0" err="1">
                <a:latin typeface="+mn-lt"/>
              </a:rPr>
              <a:t>eventueel</a:t>
            </a:r>
            <a:r>
              <a:rPr lang="en-US" sz="1200" dirty="0">
                <a:latin typeface="+mn-lt"/>
              </a:rPr>
              <a:t> over </a:t>
            </a:r>
            <a:r>
              <a:rPr lang="en-US" sz="1200" dirty="0" err="1">
                <a:latin typeface="+mn-lt"/>
              </a:rPr>
              <a:t>communicatiemiddelen</a:t>
            </a:r>
            <a:r>
              <a:rPr lang="en-US" sz="1200" dirty="0">
                <a:latin typeface="+mn-lt"/>
              </a:rPr>
              <a:t> (radio, </a:t>
            </a:r>
            <a:r>
              <a:rPr lang="en-US" sz="1200" dirty="0" err="1">
                <a:latin typeface="+mn-lt"/>
              </a:rPr>
              <a:t>toeter</a:t>
            </a:r>
            <a:r>
              <a:rPr lang="en-US" sz="1200" dirty="0">
                <a:latin typeface="+mn-lt"/>
              </a:rPr>
              <a:t>,…) die hem </a:t>
            </a:r>
            <a:r>
              <a:rPr lang="en-US" sz="1200" dirty="0" err="1">
                <a:latin typeface="+mn-lt"/>
              </a:rPr>
              <a:t>toelaten</a:t>
            </a:r>
            <a:r>
              <a:rPr lang="en-US" sz="1200" dirty="0">
                <a:latin typeface="+mn-lt"/>
              </a:rPr>
              <a:t> om de </a:t>
            </a:r>
            <a:r>
              <a:rPr lang="en-US" sz="1200" dirty="0" err="1">
                <a:latin typeface="+mn-lt"/>
              </a:rPr>
              <a:t>waarschuwing</a:t>
            </a:r>
            <a:r>
              <a:rPr lang="en-US" sz="1200" dirty="0">
                <a:latin typeface="+mn-lt"/>
              </a:rPr>
              <a:t> </a:t>
            </a:r>
            <a:r>
              <a:rPr lang="en-US" sz="1200" dirty="0" err="1">
                <a:latin typeface="+mn-lt"/>
              </a:rPr>
              <a:t>doeltreffend</a:t>
            </a:r>
            <a:r>
              <a:rPr lang="en-US" sz="1200" dirty="0">
                <a:latin typeface="+mn-lt"/>
              </a:rPr>
              <a:t> door </a:t>
            </a:r>
            <a:r>
              <a:rPr lang="en-US" sz="1200" dirty="0" err="1">
                <a:latin typeface="+mn-lt"/>
              </a:rPr>
              <a:t>te</a:t>
            </a:r>
            <a:r>
              <a:rPr lang="en-US" sz="1200" dirty="0">
                <a:latin typeface="+mn-lt"/>
              </a:rPr>
              <a:t> </a:t>
            </a:r>
            <a:r>
              <a:rPr lang="en-US" sz="1200" dirty="0" err="1">
                <a:latin typeface="+mn-lt"/>
              </a:rPr>
              <a:t>geven</a:t>
            </a:r>
            <a:r>
              <a:rPr lang="en-US" sz="1200" dirty="0">
                <a:latin typeface="+mn-lt"/>
              </a:rPr>
              <a:t> </a:t>
            </a:r>
            <a:r>
              <a:rPr lang="en-US" sz="1200" dirty="0" err="1">
                <a:latin typeface="+mn-lt"/>
              </a:rPr>
              <a:t>aan</a:t>
            </a:r>
            <a:r>
              <a:rPr lang="en-US" sz="1200" dirty="0">
                <a:latin typeface="+mn-lt"/>
              </a:rPr>
              <a:t> de </a:t>
            </a:r>
            <a:r>
              <a:rPr lang="en-US" sz="1200" dirty="0" err="1">
                <a:latin typeface="+mn-lt"/>
              </a:rPr>
              <a:t>ploeg</a:t>
            </a:r>
            <a:r>
              <a:rPr lang="en-US" sz="1200" dirty="0">
                <a:latin typeface="+mn-lt"/>
              </a:rPr>
              <a:t>;</a:t>
            </a:r>
          </a:p>
          <a:p>
            <a:pPr marL="177800" indent="-177800" algn="just">
              <a:buFontTx/>
              <a:buChar char="-"/>
              <a:defRPr/>
            </a:pPr>
            <a:endParaRPr lang="en-US" sz="1200" dirty="0">
              <a:latin typeface="+mn-lt"/>
            </a:endParaRPr>
          </a:p>
          <a:p>
            <a:pPr marL="177800" indent="-177800" algn="just">
              <a:buFontTx/>
              <a:buChar char="-"/>
              <a:defRPr/>
            </a:pPr>
            <a:r>
              <a:rPr lang="en-US" sz="1200" dirty="0" err="1">
                <a:latin typeface="+mn-lt"/>
              </a:rPr>
              <a:t>indien</a:t>
            </a:r>
            <a:r>
              <a:rPr lang="en-US" sz="1200" dirty="0">
                <a:latin typeface="+mn-lt"/>
              </a:rPr>
              <a:t> </a:t>
            </a:r>
            <a:r>
              <a:rPr lang="en-US" sz="1200" dirty="0" err="1">
                <a:latin typeface="+mn-lt"/>
              </a:rPr>
              <a:t>hij</a:t>
            </a:r>
            <a:r>
              <a:rPr lang="en-US" sz="1200" dirty="0">
                <a:latin typeface="+mn-lt"/>
              </a:rPr>
              <a:t> </a:t>
            </a:r>
            <a:r>
              <a:rPr lang="en-US" sz="1200" dirty="0" err="1">
                <a:latin typeface="+mn-lt"/>
              </a:rPr>
              <a:t>beschikt</a:t>
            </a:r>
            <a:r>
              <a:rPr lang="en-US" sz="1200" dirty="0">
                <a:latin typeface="+mn-lt"/>
              </a:rPr>
              <a:t> over </a:t>
            </a:r>
            <a:r>
              <a:rPr lang="en-US" sz="1200" dirty="0" err="1">
                <a:latin typeface="+mn-lt"/>
              </a:rPr>
              <a:t>een</a:t>
            </a:r>
            <a:r>
              <a:rPr lang="en-US" sz="1200" dirty="0">
                <a:latin typeface="+mn-lt"/>
              </a:rPr>
              <a:t> radio: </a:t>
            </a:r>
            <a:r>
              <a:rPr lang="en-US" sz="1200" dirty="0" err="1">
                <a:latin typeface="+mn-lt"/>
              </a:rPr>
              <a:t>controleert</a:t>
            </a:r>
            <a:r>
              <a:rPr lang="en-US" sz="1200" dirty="0">
                <a:latin typeface="+mn-lt"/>
              </a:rPr>
              <a:t> op </a:t>
            </a:r>
            <a:r>
              <a:rPr lang="en-US" sz="1200" dirty="0" err="1">
                <a:latin typeface="+mn-lt"/>
              </a:rPr>
              <a:t>regelmatige</a:t>
            </a:r>
            <a:r>
              <a:rPr lang="en-US" sz="1200" dirty="0">
                <a:latin typeface="+mn-lt"/>
              </a:rPr>
              <a:t> </a:t>
            </a:r>
            <a:r>
              <a:rPr lang="en-US" sz="1200" dirty="0" err="1">
                <a:latin typeface="+mn-lt"/>
              </a:rPr>
              <a:t>tijdstippen</a:t>
            </a:r>
            <a:r>
              <a:rPr lang="en-US" sz="1200" dirty="0">
                <a:latin typeface="+mn-lt"/>
              </a:rPr>
              <a:t> de </a:t>
            </a:r>
            <a:r>
              <a:rPr lang="en-US" sz="1200" dirty="0" err="1">
                <a:latin typeface="+mn-lt"/>
              </a:rPr>
              <a:t>kwaliteit</a:t>
            </a:r>
            <a:r>
              <a:rPr lang="en-US" sz="1200" dirty="0">
                <a:latin typeface="+mn-lt"/>
              </a:rPr>
              <a:t> van de </a:t>
            </a:r>
            <a:r>
              <a:rPr lang="en-US" sz="1200" dirty="0" err="1">
                <a:latin typeface="+mn-lt"/>
              </a:rPr>
              <a:t>verbindingen</a:t>
            </a:r>
            <a:r>
              <a:rPr lang="en-US" sz="1200" dirty="0">
                <a:latin typeface="+mn-lt"/>
              </a:rPr>
              <a:t>.</a:t>
            </a:r>
          </a:p>
          <a:p>
            <a:endParaRPr lang="en-US" sz="1200" dirty="0">
              <a:latin typeface="+mn-lt"/>
            </a:endParaRPr>
          </a:p>
        </p:txBody>
      </p:sp>
      <p:sp>
        <p:nvSpPr>
          <p:cNvPr id="11" name="Rechthoek 35"/>
          <p:cNvSpPr>
            <a:spLocks noChangeArrowheads="1"/>
          </p:cNvSpPr>
          <p:nvPr/>
        </p:nvSpPr>
        <p:spPr bwMode="auto">
          <a:xfrm>
            <a:off x="551384" y="2517017"/>
            <a:ext cx="1368425" cy="360362"/>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rPr>
              <a:t>KIJKUIT </a:t>
            </a:r>
          </a:p>
          <a:p>
            <a:pPr algn="ctr"/>
            <a:r>
              <a:rPr lang="nl-BE" sz="1000" b="1" dirty="0">
                <a:solidFill>
                  <a:schemeClr val="bg1"/>
                </a:solidFill>
              </a:rPr>
              <a:t>AANNEMER</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417" y="1226104"/>
            <a:ext cx="527063" cy="1245140"/>
          </a:xfrm>
          <a:prstGeom prst="rect">
            <a:avLst/>
          </a:prstGeom>
        </p:spPr>
      </p:pic>
    </p:spTree>
    <p:extLst>
      <p:ext uri="{BB962C8B-B14F-4D97-AF65-F5344CB8AC3E}">
        <p14:creationId xmlns:p14="http://schemas.microsoft.com/office/powerpoint/2010/main" val="2708844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767408" y="588169"/>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0.5 </a:t>
            </a:r>
            <a:r>
              <a:rPr lang="en-US" b="1" kern="0" dirty="0" err="1">
                <a:solidFill>
                  <a:srgbClr val="0070C0"/>
                </a:solidFill>
                <a:latin typeface="+mj-lt"/>
                <a:ea typeface="+mj-ea"/>
                <a:cs typeface="+mj-cs"/>
              </a:rPr>
              <a:t>Uitrusting</a:t>
            </a:r>
            <a:r>
              <a:rPr lang="en-US" b="1" kern="0" dirty="0">
                <a:solidFill>
                  <a:srgbClr val="0070C0"/>
                </a:solidFill>
                <a:latin typeface="+mj-lt"/>
                <a:ea typeface="+mj-ea"/>
                <a:cs typeface="+mj-cs"/>
              </a:rPr>
              <a:t> van de </a:t>
            </a:r>
            <a:r>
              <a:rPr lang="en-US" b="1" kern="0" dirty="0" err="1">
                <a:solidFill>
                  <a:srgbClr val="0070C0"/>
                </a:solidFill>
                <a:latin typeface="+mj-lt"/>
                <a:ea typeface="+mj-ea"/>
                <a:cs typeface="+mj-cs"/>
              </a:rPr>
              <a:t>kijkuit</a:t>
            </a:r>
            <a:endParaRPr lang="en-US" b="1" kern="0" dirty="0">
              <a:solidFill>
                <a:srgbClr val="0070C0"/>
              </a:solidFill>
              <a:latin typeface="+mj-lt"/>
              <a:ea typeface="+mj-ea"/>
              <a:cs typeface="+mj-cs"/>
            </a:endParaRPr>
          </a:p>
        </p:txBody>
      </p:sp>
      <p:sp>
        <p:nvSpPr>
          <p:cNvPr id="10" name="Text Placeholder 2"/>
          <p:cNvSpPr>
            <a:spLocks noGrp="1"/>
          </p:cNvSpPr>
          <p:nvPr>
            <p:ph type="body" sz="quarter" idx="18"/>
          </p:nvPr>
        </p:nvSpPr>
        <p:spPr>
          <a:xfrm>
            <a:off x="9673619" y="154526"/>
            <a:ext cx="2237175" cy="360363"/>
          </a:xfrm>
        </p:spPr>
        <p:txBody>
          <a:bodyPr/>
          <a:lstStyle/>
          <a:p>
            <a:r>
              <a:rPr lang="en-GB" dirty="0"/>
              <a:t>0. </a:t>
            </a:r>
            <a:r>
              <a:rPr lang="en-GB" dirty="0" err="1"/>
              <a:t>Inleiding</a:t>
            </a:r>
            <a:endParaRPr lang="en-GB" dirty="0"/>
          </a:p>
        </p:txBody>
      </p:sp>
      <p:sp>
        <p:nvSpPr>
          <p:cNvPr id="12" name="TextBox 11"/>
          <p:cNvSpPr txBox="1"/>
          <p:nvPr/>
        </p:nvSpPr>
        <p:spPr>
          <a:xfrm>
            <a:off x="2351584" y="3429000"/>
            <a:ext cx="8784976" cy="2451735"/>
          </a:xfrm>
          <a:prstGeom prst="roundRect">
            <a:avLst/>
          </a:prstGeom>
          <a:noFill/>
          <a:ln w="12700">
            <a:solidFill>
              <a:srgbClr val="C00000"/>
            </a:solidFill>
            <a:prstDash val="dash"/>
          </a:ln>
        </p:spPr>
        <p:txBody>
          <a:bodyPr wrap="square" rtlCol="0">
            <a:spAutoFit/>
          </a:bodyPr>
          <a:lstStyle/>
          <a:p>
            <a:endParaRPr lang="en-US" sz="1200" b="1" u="sng" dirty="0">
              <a:latin typeface="+mn-lt"/>
            </a:endParaRPr>
          </a:p>
          <a:p>
            <a:pPr>
              <a:defRPr/>
            </a:pPr>
            <a:r>
              <a:rPr lang="nl-BE" sz="1400" dirty="0">
                <a:latin typeface="+mn-lt"/>
              </a:rPr>
              <a:t>De kijkuit moet </a:t>
            </a:r>
            <a:r>
              <a:rPr lang="nl-BE" sz="1400" i="1" dirty="0">
                <a:latin typeface="+mn-lt"/>
              </a:rPr>
              <a:t>minimaal</a:t>
            </a:r>
            <a:r>
              <a:rPr lang="nl-BE" sz="1400" dirty="0">
                <a:latin typeface="+mn-lt"/>
              </a:rPr>
              <a:t> beschikken over </a:t>
            </a:r>
            <a:r>
              <a:rPr lang="nl-BE" sz="1400" b="1" dirty="0">
                <a:solidFill>
                  <a:srgbClr val="FF0000"/>
                </a:solidFill>
                <a:latin typeface="+mn-lt"/>
              </a:rPr>
              <a:t>een rood mobiel sein </a:t>
            </a:r>
            <a:r>
              <a:rPr lang="nl-BE" sz="1400" dirty="0">
                <a:latin typeface="+mn-lt"/>
              </a:rPr>
              <a:t>(rode vlag):</a:t>
            </a:r>
          </a:p>
          <a:p>
            <a:pPr>
              <a:defRPr/>
            </a:pPr>
            <a:endParaRPr lang="nl-BE" sz="1400" dirty="0">
              <a:latin typeface="+mn-lt"/>
            </a:endParaRPr>
          </a:p>
          <a:p>
            <a:pPr>
              <a:defRPr/>
            </a:pPr>
            <a:r>
              <a:rPr lang="nl-NL" sz="1400" dirty="0">
                <a:latin typeface="+mn-lt"/>
              </a:rPr>
              <a:t>Hij moet de middelen hebben om het alarm aan de bediende aan het werk door te geven (bv. een toeter)</a:t>
            </a:r>
            <a:endParaRPr lang="nl-BE" sz="1400" dirty="0">
              <a:latin typeface="+mn-lt"/>
            </a:endParaRPr>
          </a:p>
          <a:p>
            <a:pPr>
              <a:defRPr/>
            </a:pPr>
            <a:endParaRPr lang="nl-BE" sz="1400" dirty="0">
              <a:latin typeface="+mn-lt"/>
            </a:endParaRPr>
          </a:p>
          <a:p>
            <a:pPr>
              <a:defRPr/>
            </a:pPr>
            <a:r>
              <a:rPr lang="nl-BE" sz="1400" dirty="0">
                <a:latin typeface="+mn-lt"/>
              </a:rPr>
              <a:t>De kijkuit draagt de </a:t>
            </a:r>
            <a:r>
              <a:rPr lang="nl-BE" sz="1400" b="1" dirty="0">
                <a:latin typeface="+mn-lt"/>
              </a:rPr>
              <a:t>gele</a:t>
            </a:r>
            <a:r>
              <a:rPr lang="nl-BE" sz="1400" dirty="0">
                <a:latin typeface="+mn-lt"/>
              </a:rPr>
              <a:t> reglementaire werkkledij. </a:t>
            </a:r>
          </a:p>
          <a:p>
            <a:pPr>
              <a:defRPr/>
            </a:pPr>
            <a:endParaRPr lang="nl-BE" sz="1400" dirty="0">
              <a:latin typeface="+mn-lt"/>
            </a:endParaRPr>
          </a:p>
          <a:p>
            <a:pPr>
              <a:defRPr/>
            </a:pPr>
            <a:r>
              <a:rPr lang="nl-BE" sz="1400" dirty="0">
                <a:latin typeface="+mn-lt"/>
              </a:rPr>
              <a:t>Voor wat betreft bijkomende uitrusting, moet men de instructies van de werkgever en/of de verantwoordelijke bediende  volgen. </a:t>
            </a:r>
          </a:p>
          <a:p>
            <a:endParaRPr lang="en-US" sz="1400" dirty="0">
              <a:latin typeface="+mn-lt"/>
            </a:endParaRPr>
          </a:p>
        </p:txBody>
      </p:sp>
      <p:sp>
        <p:nvSpPr>
          <p:cNvPr id="11" name="Rechthoek 35"/>
          <p:cNvSpPr>
            <a:spLocks noChangeArrowheads="1"/>
          </p:cNvSpPr>
          <p:nvPr/>
        </p:nvSpPr>
        <p:spPr bwMode="auto">
          <a:xfrm>
            <a:off x="551384" y="3741153"/>
            <a:ext cx="1368425" cy="360362"/>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rPr>
              <a:t>KIJKUIT </a:t>
            </a:r>
          </a:p>
          <a:p>
            <a:pPr algn="ctr"/>
            <a:r>
              <a:rPr lang="nl-BE" sz="1000" b="1" dirty="0">
                <a:solidFill>
                  <a:schemeClr val="bg1"/>
                </a:solidFill>
              </a:rPr>
              <a:t>AANNEMER</a:t>
            </a:r>
          </a:p>
        </p:txBody>
      </p:sp>
      <p:pic>
        <p:nvPicPr>
          <p:cNvPr id="2" name="Picture 1"/>
          <p:cNvPicPr>
            <a:picLocks noChangeAspect="1"/>
          </p:cNvPicPr>
          <p:nvPr/>
        </p:nvPicPr>
        <p:blipFill>
          <a:blip r:embed="rId3"/>
          <a:stretch>
            <a:fillRect/>
          </a:stretch>
        </p:blipFill>
        <p:spPr>
          <a:xfrm>
            <a:off x="10200456" y="4038220"/>
            <a:ext cx="585267" cy="51820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417" y="2275593"/>
            <a:ext cx="599071" cy="1415253"/>
          </a:xfrm>
          <a:prstGeom prst="rect">
            <a:avLst/>
          </a:prstGeom>
          <a:ln w="25400">
            <a:solidFill>
              <a:schemeClr val="tx2">
                <a:lumMod val="85000"/>
              </a:schemeClr>
            </a:solidFill>
          </a:ln>
        </p:spPr>
      </p:pic>
      <p:sp>
        <p:nvSpPr>
          <p:cNvPr id="13" name="Rectangle 12"/>
          <p:cNvSpPr/>
          <p:nvPr/>
        </p:nvSpPr>
        <p:spPr>
          <a:xfrm>
            <a:off x="2439568" y="2464530"/>
            <a:ext cx="8784977" cy="523220"/>
          </a:xfrm>
          <a:prstGeom prst="rect">
            <a:avLst/>
          </a:prstGeom>
          <a:solidFill>
            <a:schemeClr val="bg1">
              <a:lumMod val="85000"/>
            </a:schemeClr>
          </a:solidFill>
        </p:spPr>
        <p:txBody>
          <a:bodyPr wrap="square">
            <a:spAutoFit/>
          </a:bodyPr>
          <a:lstStyle/>
          <a:p>
            <a:pPr algn="just">
              <a:defRPr/>
            </a:pPr>
            <a:r>
              <a:rPr lang="fr-BE" sz="1400" dirty="0">
                <a:latin typeface="+mn-lt"/>
              </a:rPr>
              <a:t>De </a:t>
            </a:r>
            <a:r>
              <a:rPr lang="fr-BE" sz="1400" dirty="0" err="1">
                <a:latin typeface="+mn-lt"/>
              </a:rPr>
              <a:t>bediende</a:t>
            </a:r>
            <a:r>
              <a:rPr lang="fr-BE" sz="1400" dirty="0">
                <a:latin typeface="+mn-lt"/>
              </a:rPr>
              <a:t> die </a:t>
            </a:r>
            <a:r>
              <a:rPr lang="fr-BE" sz="1400" dirty="0" err="1">
                <a:latin typeface="+mn-lt"/>
              </a:rPr>
              <a:t>waakt</a:t>
            </a:r>
            <a:r>
              <a:rPr lang="fr-BE" sz="1400" dirty="0">
                <a:latin typeface="+mn-lt"/>
              </a:rPr>
              <a:t> over de </a:t>
            </a:r>
            <a:r>
              <a:rPr lang="fr-BE" sz="1400" dirty="0" err="1">
                <a:latin typeface="+mn-lt"/>
              </a:rPr>
              <a:t>veiligheid</a:t>
            </a:r>
            <a:r>
              <a:rPr lang="fr-BE" sz="1400" dirty="0">
                <a:latin typeface="+mn-lt"/>
              </a:rPr>
              <a:t> </a:t>
            </a:r>
            <a:r>
              <a:rPr lang="fr-BE" sz="1400" dirty="0" err="1">
                <a:latin typeface="+mn-lt"/>
              </a:rPr>
              <a:t>hoeft</a:t>
            </a:r>
            <a:r>
              <a:rPr lang="fr-BE" sz="1400" dirty="0">
                <a:latin typeface="+mn-lt"/>
              </a:rPr>
              <a:t> (…) </a:t>
            </a:r>
            <a:r>
              <a:rPr lang="fr-BE" sz="1400" dirty="0" err="1">
                <a:latin typeface="+mn-lt"/>
              </a:rPr>
              <a:t>moet</a:t>
            </a:r>
            <a:r>
              <a:rPr lang="fr-BE" sz="1400" dirty="0">
                <a:latin typeface="+mn-lt"/>
              </a:rPr>
              <a:t> </a:t>
            </a:r>
            <a:r>
              <a:rPr lang="fr-BE" sz="1400" b="1" dirty="0">
                <a:latin typeface="+mn-lt"/>
              </a:rPr>
              <a:t>in het </a:t>
            </a:r>
            <a:r>
              <a:rPr lang="fr-BE" sz="1400" b="1" dirty="0" err="1">
                <a:latin typeface="+mn-lt"/>
              </a:rPr>
              <a:t>bezit</a:t>
            </a:r>
            <a:r>
              <a:rPr lang="fr-BE" sz="1400" b="1" dirty="0">
                <a:latin typeface="+mn-lt"/>
              </a:rPr>
              <a:t> </a:t>
            </a:r>
            <a:r>
              <a:rPr lang="fr-BE" sz="1400" b="1" dirty="0" err="1">
                <a:latin typeface="+mn-lt"/>
              </a:rPr>
              <a:t>zijn</a:t>
            </a:r>
            <a:r>
              <a:rPr lang="fr-BE" sz="1400" b="1" dirty="0">
                <a:latin typeface="+mn-lt"/>
              </a:rPr>
              <a:t> van de </a:t>
            </a:r>
            <a:r>
              <a:rPr lang="fr-BE" sz="1400" b="1" dirty="0" err="1">
                <a:latin typeface="+mn-lt"/>
              </a:rPr>
              <a:t>nodige</a:t>
            </a:r>
            <a:r>
              <a:rPr lang="fr-BE" sz="1400" b="1" dirty="0">
                <a:latin typeface="+mn-lt"/>
              </a:rPr>
              <a:t> </a:t>
            </a:r>
            <a:r>
              <a:rPr lang="fr-BE" sz="1400" b="1" dirty="0" err="1">
                <a:latin typeface="+mn-lt"/>
              </a:rPr>
              <a:t>hulpmiddelen</a:t>
            </a:r>
            <a:r>
              <a:rPr lang="fr-BE" sz="1400" b="1" dirty="0">
                <a:latin typeface="+mn-lt"/>
              </a:rPr>
              <a:t> om </a:t>
            </a:r>
            <a:r>
              <a:rPr lang="fr-BE" sz="1400" b="1" dirty="0" err="1">
                <a:latin typeface="+mn-lt"/>
              </a:rPr>
              <a:t>zijn</a:t>
            </a:r>
            <a:r>
              <a:rPr lang="fr-BE" sz="1400" b="1" dirty="0">
                <a:latin typeface="+mn-lt"/>
              </a:rPr>
              <a:t> </a:t>
            </a:r>
            <a:r>
              <a:rPr lang="fr-BE" sz="1400" b="1" dirty="0" err="1">
                <a:latin typeface="+mn-lt"/>
              </a:rPr>
              <a:t>taak</a:t>
            </a:r>
            <a:r>
              <a:rPr lang="fr-BE" sz="1400" b="1" dirty="0">
                <a:latin typeface="+mn-lt"/>
              </a:rPr>
              <a:t> </a:t>
            </a:r>
            <a:r>
              <a:rPr lang="fr-BE" sz="1400" b="1" dirty="0" err="1">
                <a:latin typeface="+mn-lt"/>
              </a:rPr>
              <a:t>naar</a:t>
            </a:r>
            <a:r>
              <a:rPr lang="fr-BE" sz="1400" b="1" dirty="0">
                <a:latin typeface="+mn-lt"/>
              </a:rPr>
              <a:t> </a:t>
            </a:r>
            <a:r>
              <a:rPr lang="fr-BE" sz="1400" b="1" dirty="0" err="1">
                <a:latin typeface="+mn-lt"/>
              </a:rPr>
              <a:t>behoren</a:t>
            </a:r>
            <a:r>
              <a:rPr lang="fr-BE" sz="1400" b="1" dirty="0">
                <a:latin typeface="+mn-lt"/>
              </a:rPr>
              <a:t> te </a:t>
            </a:r>
            <a:r>
              <a:rPr lang="fr-BE" sz="1400" b="1" dirty="0" err="1">
                <a:latin typeface="+mn-lt"/>
              </a:rPr>
              <a:t>kunne</a:t>
            </a:r>
            <a:r>
              <a:rPr lang="fr-BE" sz="1400" b="1" dirty="0">
                <a:latin typeface="+mn-lt"/>
              </a:rPr>
              <a:t> </a:t>
            </a:r>
            <a:r>
              <a:rPr lang="fr-BE" sz="1400" b="1" dirty="0" err="1">
                <a:latin typeface="+mn-lt"/>
              </a:rPr>
              <a:t>uitvoeren</a:t>
            </a:r>
            <a:r>
              <a:rPr lang="fr-BE" sz="1400" b="1" dirty="0">
                <a:latin typeface="+mn-lt"/>
              </a:rPr>
              <a:t>. </a:t>
            </a:r>
            <a:r>
              <a:rPr lang="fr-BE" sz="1400" dirty="0">
                <a:latin typeface="+mn-lt"/>
              </a:rPr>
              <a:t> </a:t>
            </a:r>
            <a:endParaRPr lang="fr-FR" sz="1600" dirty="0">
              <a:latin typeface="+mn-lt"/>
            </a:endParaRPr>
          </a:p>
        </p:txBody>
      </p:sp>
    </p:spTree>
    <p:extLst>
      <p:ext uri="{BB962C8B-B14F-4D97-AF65-F5344CB8AC3E}">
        <p14:creationId xmlns:p14="http://schemas.microsoft.com/office/powerpoint/2010/main" val="1934013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71464" y="1484784"/>
            <a:ext cx="9300879" cy="4244400"/>
          </a:xfrm>
          <a:prstGeom prst="rect">
            <a:avLst/>
          </a:prstGeom>
        </p:spPr>
        <p:txBody>
          <a:bodyPr/>
          <a:lstStyle/>
          <a:p>
            <a:r>
              <a:rPr lang="nl-BE" sz="2000" b="1" dirty="0">
                <a:solidFill>
                  <a:schemeClr val="tx1"/>
                </a:solidFill>
              </a:rPr>
              <a:t>Familiefoto "Aannemer"</a:t>
            </a:r>
            <a:br>
              <a:rPr lang="nl-BE" sz="2000" b="1" dirty="0">
                <a:solidFill>
                  <a:schemeClr val="tx1"/>
                </a:solidFill>
              </a:rPr>
            </a:br>
            <a:br>
              <a:rPr lang="nl-BE" sz="2000" b="1" dirty="0">
                <a:solidFill>
                  <a:schemeClr val="tx1"/>
                </a:solidFill>
              </a:rPr>
            </a:br>
            <a:r>
              <a:rPr lang="nl-BE" sz="2000" b="1" dirty="0">
                <a:solidFill>
                  <a:schemeClr val="tx1"/>
                </a:solidFill>
              </a:rPr>
              <a:t>0. Inleiding</a:t>
            </a:r>
            <a:br>
              <a:rPr lang="nl-BE" sz="2000" b="1" dirty="0">
                <a:solidFill>
                  <a:schemeClr val="tx1"/>
                </a:solidFill>
              </a:rPr>
            </a:br>
            <a:br>
              <a:rPr lang="nl-BE" sz="2000" b="1" dirty="0">
                <a:solidFill>
                  <a:schemeClr val="tx1"/>
                </a:solidFill>
              </a:rPr>
            </a:br>
            <a:r>
              <a:rPr lang="nl-BE" sz="2000" b="1" dirty="0"/>
              <a:t>1. Beveiligingssysteem met kijkuit</a:t>
            </a:r>
          </a:p>
          <a:p>
            <a:br>
              <a:rPr lang="nl-BE" sz="2000" b="1" dirty="0">
                <a:solidFill>
                  <a:schemeClr val="tx1"/>
                </a:solidFill>
              </a:rPr>
            </a:br>
            <a:r>
              <a:rPr lang="nl-BE" sz="2000" b="1" dirty="0">
                <a:solidFill>
                  <a:schemeClr val="tx1"/>
                </a:solidFill>
              </a:rPr>
              <a:t>2. Incidenten / Specifieke situaties	</a:t>
            </a:r>
          </a:p>
          <a:p>
            <a:endParaRPr lang="nl-BE" sz="2000" b="1" dirty="0">
              <a:solidFill>
                <a:schemeClr val="tx1"/>
              </a:solidFill>
            </a:endParaRPr>
          </a:p>
          <a:p>
            <a:r>
              <a:rPr lang="nl-BE" sz="2000" b="1" dirty="0">
                <a:solidFill>
                  <a:schemeClr val="tx1"/>
                </a:solidFill>
              </a:rPr>
              <a:t>3. Einde van de werken</a:t>
            </a:r>
          </a:p>
          <a:p>
            <a:endParaRPr lang="nl-BE" sz="2000" b="1" dirty="0">
              <a:solidFill>
                <a:schemeClr val="tx1"/>
              </a:solidFill>
            </a:endParaRPr>
          </a:p>
          <a:p>
            <a:r>
              <a:rPr lang="nl-BE" sz="2000" b="1" dirty="0">
                <a:solidFill>
                  <a:schemeClr val="tx1"/>
                </a:solidFill>
              </a:rPr>
              <a:t>4. Uitzonderlijk luidruchtige werken</a:t>
            </a: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err="1">
                <a:latin typeface="+mn-lt"/>
                <a:cs typeface="Arial" panose="020B0604020202020204" pitchFamily="34" charset="0"/>
              </a:rPr>
              <a:t>Inhoud</a:t>
            </a:r>
            <a:endParaRPr lang="fr-FR" sz="4800" b="1" dirty="0">
              <a:latin typeface="+mn-lt"/>
              <a:cs typeface="Arial" panose="020B0604020202020204" pitchFamily="34" charset="0"/>
            </a:endParaRPr>
          </a:p>
        </p:txBody>
      </p:sp>
    </p:spTree>
    <p:extLst>
      <p:ext uri="{BB962C8B-B14F-4D97-AF65-F5344CB8AC3E}">
        <p14:creationId xmlns:p14="http://schemas.microsoft.com/office/powerpoint/2010/main" val="2925552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1" name="Straight Arrow Connector 135"/>
          <p:cNvCxnSpPr>
            <a:cxnSpLocks noChangeShapeType="1"/>
          </p:cNvCxnSpPr>
          <p:nvPr/>
        </p:nvCxnSpPr>
        <p:spPr bwMode="auto">
          <a:xfrm flipH="1">
            <a:off x="1919288" y="1484313"/>
            <a:ext cx="0" cy="4679950"/>
          </a:xfrm>
          <a:prstGeom prst="straightConnector1">
            <a:avLst/>
          </a:prstGeom>
          <a:noFill/>
          <a:ln w="12700" algn="ctr">
            <a:solidFill>
              <a:schemeClr val="accent2"/>
            </a:solidFill>
            <a:prstDash val="dash"/>
            <a:round/>
            <a:headEnd/>
            <a:tailEnd type="arrow" w="med" len="med"/>
          </a:ln>
        </p:spPr>
      </p:cxnSp>
      <p:sp>
        <p:nvSpPr>
          <p:cNvPr id="2" name="Text Placeholder 1"/>
          <p:cNvSpPr>
            <a:spLocks noGrp="1"/>
          </p:cNvSpPr>
          <p:nvPr>
            <p:ph type="body" sz="quarter" idx="18"/>
          </p:nvPr>
        </p:nvSpPr>
        <p:spPr>
          <a:xfrm>
            <a:off x="9295061" y="154526"/>
            <a:ext cx="2615733" cy="360363"/>
          </a:xfrm>
        </p:spPr>
        <p:txBody>
          <a:bodyPr/>
          <a:lstStyle/>
          <a:p>
            <a:r>
              <a:rPr lang="en-GB" dirty="0"/>
              <a:t>1. </a:t>
            </a: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kijkuit</a:t>
            </a:r>
            <a:endParaRPr lang="en-GB" dirty="0"/>
          </a:p>
          <a:p>
            <a:r>
              <a:rPr lang="en-GB" dirty="0"/>
              <a:t>1.1 </a:t>
            </a:r>
            <a:r>
              <a:rPr lang="en-GB" dirty="0" err="1"/>
              <a:t>opstart</a:t>
            </a:r>
            <a:endParaRPr lang="en-GB" dirty="0"/>
          </a:p>
        </p:txBody>
      </p:sp>
      <p:sp>
        <p:nvSpPr>
          <p:cNvPr id="17412" name="Title 1"/>
          <p:cNvSpPr>
            <a:spLocks noGrp="1"/>
          </p:cNvSpPr>
          <p:nvPr>
            <p:ph type="title" idx="4294967295"/>
          </p:nvPr>
        </p:nvSpPr>
        <p:spPr>
          <a:xfrm>
            <a:off x="3911600" y="981075"/>
            <a:ext cx="8280400" cy="503238"/>
          </a:xfrm>
          <a:prstGeom prst="rect">
            <a:avLst/>
          </a:prstGeom>
        </p:spPr>
        <p:txBody>
          <a:bodyPr/>
          <a:lstStyle/>
          <a:p>
            <a:pPr eaLnBrk="1" hangingPunct="1"/>
            <a:br>
              <a:rPr lang="en-US" sz="1600"/>
            </a:br>
            <a:r>
              <a:rPr lang="en-US"/>
              <a:t>	</a:t>
            </a:r>
          </a:p>
        </p:txBody>
      </p:sp>
      <p:pic>
        <p:nvPicPr>
          <p:cNvPr id="174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765176"/>
            <a:ext cx="798513" cy="644525"/>
          </a:xfrm>
          <a:prstGeom prst="rect">
            <a:avLst/>
          </a:prstGeom>
          <a:noFill/>
          <a:ln w="9525">
            <a:noFill/>
            <a:miter lim="800000"/>
            <a:headEnd/>
            <a:tailEnd/>
          </a:ln>
        </p:spPr>
      </p:pic>
      <p:sp>
        <p:nvSpPr>
          <p:cNvPr id="174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7421" name="Rounded Rectangle 122"/>
          <p:cNvSpPr>
            <a:spLocks noChangeArrowheads="1"/>
          </p:cNvSpPr>
          <p:nvPr/>
        </p:nvSpPr>
        <p:spPr bwMode="auto">
          <a:xfrm>
            <a:off x="1524001" y="3644900"/>
            <a:ext cx="701675" cy="431800"/>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briefing – organisatie</a:t>
            </a:r>
          </a:p>
        </p:txBody>
      </p:sp>
      <p:sp>
        <p:nvSpPr>
          <p:cNvPr id="17423" name="Rechthoekige toelichting 16"/>
          <p:cNvSpPr>
            <a:spLocks noChangeArrowheads="1"/>
          </p:cNvSpPr>
          <p:nvPr/>
        </p:nvSpPr>
        <p:spPr bwMode="auto">
          <a:xfrm>
            <a:off x="9005514" y="3933031"/>
            <a:ext cx="720725" cy="287338"/>
          </a:xfrm>
          <a:prstGeom prst="wedgeRectCallout">
            <a:avLst>
              <a:gd name="adj1" fmla="val 19004"/>
              <a:gd name="adj2" fmla="val 134995"/>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19" name="Rechthoek 35"/>
          <p:cNvSpPr>
            <a:spLocks noChangeArrowheads="1"/>
          </p:cNvSpPr>
          <p:nvPr/>
        </p:nvSpPr>
        <p:spPr bwMode="auto">
          <a:xfrm>
            <a:off x="8860807" y="5766657"/>
            <a:ext cx="1368425" cy="360362"/>
          </a:xfrm>
          <a:prstGeom prst="rect">
            <a:avLst/>
          </a:prstGeom>
          <a:solidFill>
            <a:srgbClr val="B2B2B2"/>
          </a:solidFill>
          <a:ln w="31750" algn="ctr">
            <a:noFill/>
            <a:round/>
            <a:headEnd/>
            <a:tailEnd/>
          </a:ln>
        </p:spPr>
        <p:txBody>
          <a:bodyPr lIns="0" tIns="0" rIns="0" bIns="0" anchor="ctr"/>
          <a:lstStyle/>
          <a:p>
            <a:pPr algn="ctr"/>
            <a:r>
              <a:rPr lang="nl-BE" sz="1100" b="1" dirty="0">
                <a:solidFill>
                  <a:schemeClr val="bg1"/>
                </a:solidFill>
              </a:rPr>
              <a:t>KIJKUIT AANNEMER</a:t>
            </a:r>
          </a:p>
        </p:txBody>
      </p:sp>
      <p:sp>
        <p:nvSpPr>
          <p:cNvPr id="21" name="Rechthoek 41"/>
          <p:cNvSpPr>
            <a:spLocks noChangeArrowheads="1"/>
          </p:cNvSpPr>
          <p:nvPr/>
        </p:nvSpPr>
        <p:spPr bwMode="auto">
          <a:xfrm>
            <a:off x="2017391" y="4511898"/>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LEIDER V/H WERK – </a:t>
            </a:r>
          </a:p>
          <a:p>
            <a:pPr algn="ctr"/>
            <a:r>
              <a:rPr lang="nl-BE" sz="1000" b="1" dirty="0">
                <a:solidFill>
                  <a:schemeClr val="bg1"/>
                </a:solidFill>
              </a:rPr>
              <a:t>VV AANNEMER</a:t>
            </a:r>
          </a:p>
        </p:txBody>
      </p:sp>
      <p:sp>
        <p:nvSpPr>
          <p:cNvPr id="28" name="Rechthoekige toelichting 14"/>
          <p:cNvSpPr/>
          <p:nvPr/>
        </p:nvSpPr>
        <p:spPr bwMode="auto">
          <a:xfrm>
            <a:off x="3945694" y="5083140"/>
            <a:ext cx="4011849" cy="733715"/>
          </a:xfrm>
          <a:prstGeom prst="wedgeRectCallout">
            <a:avLst>
              <a:gd name="adj1" fmla="val -64198"/>
              <a:gd name="adj2" fmla="val -139514"/>
            </a:avLst>
          </a:prstGeom>
          <a:solidFill>
            <a:srgbClr val="00B0F0"/>
          </a:solidFill>
          <a:ln w="31750" algn="ctr">
            <a:noFill/>
            <a:round/>
            <a:headEnd/>
            <a:tailEnd/>
          </a:ln>
        </p:spPr>
        <p:txBody>
          <a:bodyPr wrap="none" anchor="ctr"/>
          <a:lstStyle/>
          <a:p>
            <a:pPr algn="ctr"/>
            <a:endParaRPr lang="nl-BE" sz="800" dirty="0">
              <a:solidFill>
                <a:schemeClr val="bg1"/>
              </a:solidFill>
            </a:endParaRPr>
          </a:p>
          <a:p>
            <a:pPr algn="ctr"/>
            <a:r>
              <a:rPr lang="nl-BE" sz="800" dirty="0">
                <a:solidFill>
                  <a:schemeClr val="bg1"/>
                </a:solidFill>
              </a:rPr>
              <a:t>ALS DE HOORBAARHEID ONVOLDOENDE WORDT, </a:t>
            </a:r>
          </a:p>
          <a:p>
            <a:pPr algn="ctr"/>
            <a:r>
              <a:rPr lang="nl-BE" sz="800" dirty="0">
                <a:solidFill>
                  <a:schemeClr val="bg1"/>
                </a:solidFill>
              </a:rPr>
              <a:t>GEEF DAN ONMIDDELLIJKHET ALARM OM HET SPOOR VRIJ TE MAKEN</a:t>
            </a:r>
          </a:p>
          <a:p>
            <a:pPr algn="ctr"/>
            <a:endParaRPr lang="nl-BE" sz="800" dirty="0">
              <a:solidFill>
                <a:schemeClr val="bg1"/>
              </a:solidFill>
            </a:endParaRPr>
          </a:p>
          <a:p>
            <a:pPr algn="ctr"/>
            <a:r>
              <a:rPr lang="nl-BE" sz="800" dirty="0">
                <a:solidFill>
                  <a:schemeClr val="bg1"/>
                </a:solidFill>
              </a:rPr>
              <a:t>ALS DE ZICHTBAARHEID ONVOLDOENDE WORDT, </a:t>
            </a:r>
          </a:p>
          <a:p>
            <a:pPr algn="ctr"/>
            <a:r>
              <a:rPr lang="nl-BE" sz="800" dirty="0">
                <a:solidFill>
                  <a:schemeClr val="bg1"/>
                </a:solidFill>
              </a:rPr>
              <a:t>GEEF DAN ONMIDDELLIJKHET ALARM OM HET SPOOR VRIJ TE MAKEN</a:t>
            </a:r>
          </a:p>
          <a:p>
            <a:pPr algn="ctr"/>
            <a:endParaRPr lang="nl-BE" sz="800" dirty="0">
              <a:solidFill>
                <a:schemeClr val="bg1"/>
              </a:solidFill>
            </a:endParaRPr>
          </a:p>
        </p:txBody>
      </p:sp>
      <p:sp>
        <p:nvSpPr>
          <p:cNvPr id="29" name="Rechthoekige toelichting 13"/>
          <p:cNvSpPr/>
          <p:nvPr/>
        </p:nvSpPr>
        <p:spPr bwMode="auto">
          <a:xfrm>
            <a:off x="5084538" y="3713903"/>
            <a:ext cx="2873005" cy="921533"/>
          </a:xfrm>
          <a:prstGeom prst="wedgeRectCallout">
            <a:avLst>
              <a:gd name="adj1" fmla="val -109629"/>
              <a:gd name="adj2" fmla="val -38366"/>
            </a:avLst>
          </a:prstGeom>
          <a:solidFill>
            <a:srgbClr val="00B0F0"/>
          </a:solidFill>
          <a:ln w="31750" algn="ctr">
            <a:noFill/>
            <a:round/>
            <a:headEnd/>
            <a:tailEnd/>
          </a:ln>
        </p:spPr>
        <p:txBody>
          <a:bodyPr wrap="square" anchor="ctr"/>
          <a:lstStyle/>
          <a:p>
            <a:pPr algn="ctr"/>
            <a:r>
              <a:rPr lang="en-US" sz="800" dirty="0">
                <a:solidFill>
                  <a:schemeClr val="bg1"/>
                </a:solidFill>
              </a:rPr>
              <a:t>DE DETECTIEPUNTEN KANT … ZIJN GELEGEN TER HOOGTE VAN …</a:t>
            </a:r>
          </a:p>
          <a:p>
            <a:pPr algn="ctr"/>
            <a:endParaRPr lang="en-US" sz="800" dirty="0">
              <a:solidFill>
                <a:schemeClr val="bg1"/>
              </a:solidFill>
            </a:endParaRPr>
          </a:p>
          <a:p>
            <a:pPr algn="ctr"/>
            <a:r>
              <a:rPr lang="en-US" sz="800" dirty="0">
                <a:solidFill>
                  <a:schemeClr val="bg1"/>
                </a:solidFill>
              </a:rPr>
              <a:t>KONDIG DE TREINEN AAN KOMENDE VAN SPO(O)R(EN) …, KANT …</a:t>
            </a:r>
            <a:endParaRPr lang="nl-BE" sz="800" dirty="0">
              <a:solidFill>
                <a:schemeClr val="bg1"/>
              </a:solidFill>
            </a:endParaRPr>
          </a:p>
        </p:txBody>
      </p:sp>
      <p:sp>
        <p:nvSpPr>
          <p:cNvPr id="30" name="Rechthoekige toelichting 13"/>
          <p:cNvSpPr/>
          <p:nvPr/>
        </p:nvSpPr>
        <p:spPr bwMode="auto">
          <a:xfrm>
            <a:off x="4367809" y="980729"/>
            <a:ext cx="4306465" cy="2520279"/>
          </a:xfrm>
          <a:prstGeom prst="wedgeRectCallout">
            <a:avLst>
              <a:gd name="adj1" fmla="val -74808"/>
              <a:gd name="adj2" fmla="val 55138"/>
            </a:avLst>
          </a:prstGeom>
          <a:solidFill>
            <a:srgbClr val="00B0F0"/>
          </a:solidFill>
          <a:ln w="31750" algn="ctr">
            <a:noFill/>
            <a:round/>
            <a:headEnd/>
            <a:tailEnd/>
          </a:ln>
        </p:spPr>
        <p:txBody>
          <a:bodyPr wrap="none" anchor="ctr"/>
          <a:lstStyle/>
          <a:p>
            <a:pPr algn="ctr"/>
            <a:r>
              <a:rPr lang="nl-BE" sz="800" dirty="0">
                <a:solidFill>
                  <a:schemeClr val="bg1"/>
                </a:solidFill>
              </a:rPr>
              <a:t>DE GEBRUIKTE BEVEILIGINGSMETHODE IS ...</a:t>
            </a:r>
          </a:p>
          <a:p>
            <a:pPr algn="ctr"/>
            <a:r>
              <a:rPr lang="nl-BE" sz="800" b="1" dirty="0">
                <a:solidFill>
                  <a:schemeClr val="bg1"/>
                </a:solidFill>
              </a:rPr>
              <a:t>DE </a:t>
            </a:r>
            <a:r>
              <a:rPr lang="nl-BE" sz="800" b="1" dirty="0">
                <a:solidFill>
                  <a:srgbClr val="FF0000"/>
                </a:solidFill>
              </a:rPr>
              <a:t>UITWIJKPLAATS(en)</a:t>
            </a:r>
            <a:r>
              <a:rPr lang="nl-BE" sz="800" b="1" dirty="0">
                <a:solidFill>
                  <a:schemeClr val="bg1"/>
                </a:solidFill>
              </a:rPr>
              <a:t> IS (zijn)  ..</a:t>
            </a:r>
            <a:r>
              <a:rPr lang="nl-BE" sz="800" dirty="0">
                <a:solidFill>
                  <a:schemeClr val="bg1"/>
                </a:solidFill>
              </a:rPr>
              <a:t>. </a:t>
            </a:r>
          </a:p>
          <a:p>
            <a:pPr algn="ctr"/>
            <a:r>
              <a:rPr lang="nl-BE" sz="800" dirty="0">
                <a:solidFill>
                  <a:schemeClr val="bg1"/>
                </a:solidFill>
              </a:rPr>
              <a:t>DE VERANTWOORDELIJKE VOOR DE VEILIGHEID IS ...</a:t>
            </a:r>
          </a:p>
          <a:p>
            <a:pPr algn="ctr"/>
            <a:r>
              <a:rPr lang="nl-BE" sz="800" dirty="0">
                <a:solidFill>
                  <a:schemeClr val="bg1"/>
                </a:solidFill>
              </a:rPr>
              <a:t>JULLIE WERKEN MET ... PERSONEN</a:t>
            </a:r>
          </a:p>
          <a:p>
            <a:pPr algn="ctr"/>
            <a:endParaRPr lang="nl-BE" sz="800" dirty="0">
              <a:solidFill>
                <a:schemeClr val="bg1"/>
              </a:solidFill>
            </a:endParaRPr>
          </a:p>
          <a:p>
            <a:pPr algn="ctr"/>
            <a:r>
              <a:rPr lang="en-US" sz="800" dirty="0">
                <a:solidFill>
                  <a:schemeClr val="bg1"/>
                </a:solidFill>
              </a:rPr>
              <a:t>DE TESTEN VAN VRIJMAKING VERLOPEN VOLGENS PROCEDURE …</a:t>
            </a:r>
          </a:p>
          <a:p>
            <a:pPr algn="ctr"/>
            <a:r>
              <a:rPr lang="en-US" sz="800" dirty="0">
                <a:solidFill>
                  <a:schemeClr val="bg1"/>
                </a:solidFill>
              </a:rPr>
              <a:t>DE TIJD VAN VRIJMAKING IS .. SECONDEN</a:t>
            </a:r>
          </a:p>
          <a:p>
            <a:pPr algn="ctr"/>
            <a:r>
              <a:rPr lang="en-US" sz="800" dirty="0">
                <a:solidFill>
                  <a:schemeClr val="bg1"/>
                </a:solidFill>
              </a:rPr>
              <a:t>DE VERWITTIGINGSAFSTAND IS … METER</a:t>
            </a:r>
          </a:p>
          <a:p>
            <a:pPr algn="ctr"/>
            <a:endParaRPr lang="en-US" sz="800" dirty="0">
              <a:solidFill>
                <a:schemeClr val="bg1"/>
              </a:solidFill>
            </a:endParaRPr>
          </a:p>
          <a:p>
            <a:pPr algn="ctr"/>
            <a:r>
              <a:rPr lang="nl-BE" sz="800" dirty="0">
                <a:solidFill>
                  <a:schemeClr val="bg1"/>
                </a:solidFill>
              </a:rPr>
              <a:t>DE ZONE VAN HET WERK IS ...</a:t>
            </a:r>
          </a:p>
          <a:p>
            <a:pPr algn="ctr"/>
            <a:r>
              <a:rPr lang="nl-BE" sz="800" dirty="0">
                <a:solidFill>
                  <a:schemeClr val="bg1"/>
                </a:solidFill>
              </a:rPr>
              <a:t>DE MANIER OM DE ZONE VAN HET WERK TE BEREIKEN IS ... VIA  ...</a:t>
            </a:r>
          </a:p>
          <a:p>
            <a:pPr algn="ctr"/>
            <a:r>
              <a:rPr lang="nl-BE" sz="800" dirty="0">
                <a:solidFill>
                  <a:schemeClr val="bg1"/>
                </a:solidFill>
              </a:rPr>
              <a:t>DE MANIER OM DE ZONE VAN HET WERK TE VERLATEN IS ... VIA ...</a:t>
            </a:r>
          </a:p>
          <a:p>
            <a:pPr algn="ctr"/>
            <a:endParaRPr lang="nl-BE" sz="800" dirty="0">
              <a:solidFill>
                <a:schemeClr val="bg1"/>
              </a:solidFill>
            </a:endParaRPr>
          </a:p>
          <a:p>
            <a:pPr algn="ctr"/>
            <a:r>
              <a:rPr lang="nl-BE" sz="800" dirty="0">
                <a:solidFill>
                  <a:schemeClr val="bg1"/>
                </a:solidFill>
              </a:rPr>
              <a:t>HET UIT TE VOEREN WERK IS ...</a:t>
            </a:r>
          </a:p>
          <a:p>
            <a:pPr algn="ctr"/>
            <a:r>
              <a:rPr lang="nl-BE" sz="800" dirty="0">
                <a:solidFill>
                  <a:schemeClr val="bg1"/>
                </a:solidFill>
              </a:rPr>
              <a:t>DE WERKMETHODE IS ...</a:t>
            </a:r>
          </a:p>
          <a:p>
            <a:pPr algn="ctr"/>
            <a:r>
              <a:rPr lang="nl-BE" sz="800" dirty="0">
                <a:solidFill>
                  <a:schemeClr val="bg1"/>
                </a:solidFill>
              </a:rPr>
              <a:t>DE RISICO'S VERBONDEN AAN HET WERK ZIJN ...</a:t>
            </a:r>
          </a:p>
          <a:p>
            <a:pPr algn="ctr"/>
            <a:endParaRPr lang="en-US" sz="800" dirty="0">
              <a:solidFill>
                <a:schemeClr val="bg1"/>
              </a:solidFill>
            </a:endParaRPr>
          </a:p>
          <a:p>
            <a:pPr algn="ctr"/>
            <a:r>
              <a:rPr lang="en-US" sz="800" dirty="0">
                <a:solidFill>
                  <a:schemeClr val="bg1"/>
                </a:solidFill>
              </a:rPr>
              <a:t>IN GEVAL VAN INCIDENT OF ONGEVAL MOET DE VOLGENDE PROCEDURE </a:t>
            </a:r>
          </a:p>
          <a:p>
            <a:pPr algn="ctr"/>
            <a:r>
              <a:rPr lang="en-US" sz="800" dirty="0">
                <a:solidFill>
                  <a:schemeClr val="bg1"/>
                </a:solidFill>
              </a:rPr>
              <a:t>GEVOLGD WORDEN …</a:t>
            </a:r>
            <a:endParaRPr lang="nl-BE" sz="800" dirty="0">
              <a:solidFill>
                <a:schemeClr val="bg1"/>
              </a:solidFill>
            </a:endParaRPr>
          </a:p>
        </p:txBody>
      </p:sp>
      <p:sp>
        <p:nvSpPr>
          <p:cNvPr id="32" name="Rechthoekige toelichting 13"/>
          <p:cNvSpPr/>
          <p:nvPr/>
        </p:nvSpPr>
        <p:spPr bwMode="auto">
          <a:xfrm>
            <a:off x="2322514" y="1844824"/>
            <a:ext cx="1685255" cy="604782"/>
          </a:xfrm>
          <a:prstGeom prst="wedgeRectCallout">
            <a:avLst>
              <a:gd name="adj1" fmla="val -17970"/>
              <a:gd name="adj2" fmla="val 121061"/>
            </a:avLst>
          </a:prstGeom>
          <a:solidFill>
            <a:srgbClr val="00B0F0"/>
          </a:solidFill>
          <a:ln w="31750" algn="ctr">
            <a:noFill/>
            <a:round/>
            <a:headEnd/>
            <a:tailEnd/>
          </a:ln>
        </p:spPr>
        <p:txBody>
          <a:bodyPr wrap="square" anchor="ctr"/>
          <a:lstStyle/>
          <a:p>
            <a:pPr algn="ctr"/>
            <a:r>
              <a:rPr lang="nl-BE" sz="800" dirty="0">
                <a:solidFill>
                  <a:schemeClr val="bg1"/>
                </a:solidFill>
              </a:rPr>
              <a:t>JAN JANSSEN, VANDAAG BEN JIJ KIJKUIT</a:t>
            </a:r>
          </a:p>
        </p:txBody>
      </p:sp>
      <p:pic>
        <p:nvPicPr>
          <p:cNvPr id="3" name="Picture 2"/>
          <p:cNvPicPr>
            <a:picLocks noChangeAspect="1"/>
          </p:cNvPicPr>
          <p:nvPr/>
        </p:nvPicPr>
        <p:blipFill>
          <a:blip r:embed="rId4"/>
          <a:stretch>
            <a:fillRect/>
          </a:stretch>
        </p:blipFill>
        <p:spPr>
          <a:xfrm>
            <a:off x="2347951" y="3272485"/>
            <a:ext cx="475529" cy="1176630"/>
          </a:xfrm>
          <a:prstGeom prst="rect">
            <a:avLst/>
          </a:prstGeom>
        </p:spPr>
      </p:pic>
      <p:pic>
        <p:nvPicPr>
          <p:cNvPr id="4" name="Picture 3"/>
          <p:cNvPicPr>
            <a:picLocks noChangeAspect="1"/>
          </p:cNvPicPr>
          <p:nvPr/>
        </p:nvPicPr>
        <p:blipFill>
          <a:blip r:embed="rId5"/>
          <a:stretch>
            <a:fillRect/>
          </a:stretch>
        </p:blipFill>
        <p:spPr>
          <a:xfrm>
            <a:off x="9226388" y="4545960"/>
            <a:ext cx="499851" cy="1183858"/>
          </a:xfrm>
          <a:prstGeom prst="rect">
            <a:avLst/>
          </a:prstGeom>
          <a:ln w="25400">
            <a:solidFill>
              <a:schemeClr val="tx2">
                <a:lumMod val="85000"/>
              </a:schemeClr>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1" name="Straight Arrow Connector 135"/>
          <p:cNvCxnSpPr>
            <a:cxnSpLocks noChangeShapeType="1"/>
          </p:cNvCxnSpPr>
          <p:nvPr/>
        </p:nvCxnSpPr>
        <p:spPr bwMode="auto">
          <a:xfrm flipH="1">
            <a:off x="1919288" y="1484313"/>
            <a:ext cx="0" cy="4679950"/>
          </a:xfrm>
          <a:prstGeom prst="straightConnector1">
            <a:avLst/>
          </a:prstGeom>
          <a:noFill/>
          <a:ln w="12700" algn="ctr">
            <a:solidFill>
              <a:schemeClr val="accent2"/>
            </a:solidFill>
            <a:prstDash val="dash"/>
            <a:round/>
            <a:headEnd/>
            <a:tailEnd type="arrow" w="med" len="med"/>
          </a:ln>
        </p:spPr>
      </p:cxnSp>
      <p:sp>
        <p:nvSpPr>
          <p:cNvPr id="17412" name="Title 1"/>
          <p:cNvSpPr>
            <a:spLocks noGrp="1"/>
          </p:cNvSpPr>
          <p:nvPr>
            <p:ph type="title" idx="4294967295"/>
          </p:nvPr>
        </p:nvSpPr>
        <p:spPr>
          <a:xfrm>
            <a:off x="3911600" y="981075"/>
            <a:ext cx="8280400" cy="503238"/>
          </a:xfrm>
          <a:prstGeom prst="rect">
            <a:avLst/>
          </a:prstGeom>
        </p:spPr>
        <p:txBody>
          <a:bodyPr/>
          <a:lstStyle/>
          <a:p>
            <a:pPr eaLnBrk="1" hangingPunct="1"/>
            <a:br>
              <a:rPr lang="en-US" sz="1600"/>
            </a:br>
            <a:r>
              <a:rPr lang="en-US"/>
              <a:t>	</a:t>
            </a:r>
          </a:p>
        </p:txBody>
      </p:sp>
      <p:pic>
        <p:nvPicPr>
          <p:cNvPr id="174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765176"/>
            <a:ext cx="798513" cy="644525"/>
          </a:xfrm>
          <a:prstGeom prst="rect">
            <a:avLst/>
          </a:prstGeom>
          <a:noFill/>
          <a:ln w="9525">
            <a:noFill/>
            <a:miter lim="800000"/>
            <a:headEnd/>
            <a:tailEnd/>
          </a:ln>
        </p:spPr>
      </p:pic>
      <p:sp>
        <p:nvSpPr>
          <p:cNvPr id="174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7421" name="Rounded Rectangle 122"/>
          <p:cNvSpPr>
            <a:spLocks noChangeArrowheads="1"/>
          </p:cNvSpPr>
          <p:nvPr/>
        </p:nvSpPr>
        <p:spPr bwMode="auto">
          <a:xfrm>
            <a:off x="1524001" y="3644900"/>
            <a:ext cx="701675" cy="431800"/>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briefing – organisatie</a:t>
            </a:r>
          </a:p>
        </p:txBody>
      </p:sp>
      <p:sp>
        <p:nvSpPr>
          <p:cNvPr id="21" name="Rechthoek 41"/>
          <p:cNvSpPr>
            <a:spLocks noChangeArrowheads="1"/>
          </p:cNvSpPr>
          <p:nvPr/>
        </p:nvSpPr>
        <p:spPr bwMode="auto">
          <a:xfrm>
            <a:off x="2017391" y="4511898"/>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LEIDER V/H WERK – </a:t>
            </a:r>
          </a:p>
          <a:p>
            <a:pPr algn="ctr"/>
            <a:r>
              <a:rPr lang="nl-BE" sz="1000" b="1" dirty="0">
                <a:solidFill>
                  <a:schemeClr val="bg1"/>
                </a:solidFill>
              </a:rPr>
              <a:t>VV AANNEMER</a:t>
            </a:r>
          </a:p>
        </p:txBody>
      </p:sp>
      <p:sp>
        <p:nvSpPr>
          <p:cNvPr id="30" name="Rechthoekige toelichting 13"/>
          <p:cNvSpPr/>
          <p:nvPr/>
        </p:nvSpPr>
        <p:spPr bwMode="auto">
          <a:xfrm>
            <a:off x="4367809" y="1087436"/>
            <a:ext cx="4306465" cy="2557464"/>
          </a:xfrm>
          <a:prstGeom prst="wedgeRectCallout">
            <a:avLst>
              <a:gd name="adj1" fmla="val -74808"/>
              <a:gd name="adj2" fmla="val 55138"/>
            </a:avLst>
          </a:prstGeom>
          <a:solidFill>
            <a:srgbClr val="00B0F0"/>
          </a:solidFill>
          <a:ln w="31750" algn="ctr">
            <a:noFill/>
            <a:round/>
            <a:headEnd/>
            <a:tailEnd/>
          </a:ln>
        </p:spPr>
        <p:txBody>
          <a:bodyPr wrap="none" anchor="ctr"/>
          <a:lstStyle/>
          <a:p>
            <a:pPr algn="ctr"/>
            <a:r>
              <a:rPr lang="nl-BE" sz="800" dirty="0">
                <a:solidFill>
                  <a:schemeClr val="bg1"/>
                </a:solidFill>
              </a:rPr>
              <a:t>DE GEBRUIKTE BEVEILIGINGSMETHODE IS ...</a:t>
            </a:r>
          </a:p>
          <a:p>
            <a:pPr algn="ctr"/>
            <a:r>
              <a:rPr lang="nl-BE" sz="800" b="1" dirty="0">
                <a:solidFill>
                  <a:schemeClr val="bg1"/>
                </a:solidFill>
              </a:rPr>
              <a:t>DE </a:t>
            </a:r>
            <a:r>
              <a:rPr lang="nl-BE" sz="800" b="1" dirty="0">
                <a:solidFill>
                  <a:srgbClr val="FF0000"/>
                </a:solidFill>
              </a:rPr>
              <a:t>UITWIJKPLAATS(en)</a:t>
            </a:r>
            <a:r>
              <a:rPr lang="nl-BE" sz="800" b="1" dirty="0">
                <a:solidFill>
                  <a:schemeClr val="bg1"/>
                </a:solidFill>
              </a:rPr>
              <a:t> IS (zijn)  ..</a:t>
            </a:r>
            <a:r>
              <a:rPr lang="nl-BE" sz="800" dirty="0">
                <a:solidFill>
                  <a:schemeClr val="bg1"/>
                </a:solidFill>
              </a:rPr>
              <a:t>. </a:t>
            </a:r>
          </a:p>
          <a:p>
            <a:pPr algn="ctr"/>
            <a:r>
              <a:rPr lang="nl-BE" sz="800" dirty="0">
                <a:solidFill>
                  <a:schemeClr val="bg1"/>
                </a:solidFill>
              </a:rPr>
              <a:t>DE VERANTWOORDELIJKE VOOR DE VEILIGHEID IS ...</a:t>
            </a:r>
          </a:p>
          <a:p>
            <a:pPr algn="ctr"/>
            <a:r>
              <a:rPr lang="nl-BE" sz="800" dirty="0">
                <a:solidFill>
                  <a:schemeClr val="bg1"/>
                </a:solidFill>
              </a:rPr>
              <a:t>JULLIE WERKEN MET ... PERSONEN</a:t>
            </a:r>
          </a:p>
          <a:p>
            <a:pPr algn="ctr"/>
            <a:endParaRPr lang="nl-BE" sz="800" dirty="0">
              <a:solidFill>
                <a:schemeClr val="bg1"/>
              </a:solidFill>
            </a:endParaRPr>
          </a:p>
          <a:p>
            <a:pPr algn="ctr"/>
            <a:r>
              <a:rPr lang="en-US" sz="800" dirty="0">
                <a:solidFill>
                  <a:schemeClr val="bg1"/>
                </a:solidFill>
              </a:rPr>
              <a:t>DE TESTEN VAN VRIJMAKING VERLOPEN VOLGENS PROCEDURE …</a:t>
            </a:r>
          </a:p>
          <a:p>
            <a:pPr algn="ctr"/>
            <a:r>
              <a:rPr lang="en-US" sz="800" dirty="0">
                <a:solidFill>
                  <a:schemeClr val="bg1"/>
                </a:solidFill>
              </a:rPr>
              <a:t>DE TIJD VAN VRIJMAKING IS .. SECONDEN</a:t>
            </a:r>
          </a:p>
          <a:p>
            <a:pPr algn="ctr"/>
            <a:r>
              <a:rPr lang="en-US" sz="800" dirty="0">
                <a:solidFill>
                  <a:schemeClr val="bg1"/>
                </a:solidFill>
              </a:rPr>
              <a:t>DE VERWITTIGINGSAFSTAND IS … METER</a:t>
            </a:r>
          </a:p>
          <a:p>
            <a:pPr algn="ctr"/>
            <a:endParaRPr lang="en-US" sz="800" dirty="0">
              <a:solidFill>
                <a:schemeClr val="bg1"/>
              </a:solidFill>
            </a:endParaRPr>
          </a:p>
          <a:p>
            <a:pPr algn="ctr"/>
            <a:r>
              <a:rPr lang="nl-BE" sz="800" dirty="0">
                <a:solidFill>
                  <a:schemeClr val="bg1"/>
                </a:solidFill>
              </a:rPr>
              <a:t>DE ZONE VAN HET WERK IS ...</a:t>
            </a:r>
          </a:p>
          <a:p>
            <a:pPr algn="ctr"/>
            <a:r>
              <a:rPr lang="nl-BE" sz="800" dirty="0">
                <a:solidFill>
                  <a:schemeClr val="bg1"/>
                </a:solidFill>
              </a:rPr>
              <a:t>DE MANIER OM DE ZONE VAN HET WERK TE BEREIKEN IS ... VIA  ...</a:t>
            </a:r>
          </a:p>
          <a:p>
            <a:pPr algn="ctr"/>
            <a:r>
              <a:rPr lang="nl-BE" sz="800" dirty="0">
                <a:solidFill>
                  <a:schemeClr val="bg1"/>
                </a:solidFill>
              </a:rPr>
              <a:t>DE MANIER OM DE ZONE VAN HET WERK TE VERLATEN IS ... VIA ...</a:t>
            </a:r>
          </a:p>
          <a:p>
            <a:pPr algn="ctr"/>
            <a:endParaRPr lang="nl-BE" sz="800" dirty="0">
              <a:solidFill>
                <a:schemeClr val="bg1"/>
              </a:solidFill>
            </a:endParaRPr>
          </a:p>
          <a:p>
            <a:pPr algn="ctr"/>
            <a:r>
              <a:rPr lang="nl-BE" sz="800" dirty="0">
                <a:solidFill>
                  <a:schemeClr val="bg1"/>
                </a:solidFill>
              </a:rPr>
              <a:t>HET UIT TE VOEREN WERK IS ...</a:t>
            </a:r>
          </a:p>
          <a:p>
            <a:pPr algn="ctr"/>
            <a:r>
              <a:rPr lang="nl-BE" sz="800" dirty="0">
                <a:solidFill>
                  <a:schemeClr val="bg1"/>
                </a:solidFill>
              </a:rPr>
              <a:t>DE WERKMETHODE IS ...</a:t>
            </a:r>
          </a:p>
          <a:p>
            <a:pPr algn="ctr"/>
            <a:r>
              <a:rPr lang="nl-BE" sz="800" dirty="0">
                <a:solidFill>
                  <a:schemeClr val="bg1"/>
                </a:solidFill>
              </a:rPr>
              <a:t>DE RISICO'S VERBONDEN AAN HET WERK ZIJN ...</a:t>
            </a:r>
          </a:p>
          <a:p>
            <a:pPr algn="ctr"/>
            <a:endParaRPr lang="en-US" sz="800" dirty="0">
              <a:solidFill>
                <a:schemeClr val="bg1"/>
              </a:solidFill>
            </a:endParaRPr>
          </a:p>
          <a:p>
            <a:pPr algn="ctr"/>
            <a:r>
              <a:rPr lang="en-US" sz="800" dirty="0">
                <a:solidFill>
                  <a:schemeClr val="bg1"/>
                </a:solidFill>
              </a:rPr>
              <a:t>IN GEVAL VAN INCIDENT OF ONGEVAL MOET DE VOLGENDE PROCEDURE </a:t>
            </a:r>
          </a:p>
          <a:p>
            <a:pPr algn="ctr"/>
            <a:r>
              <a:rPr lang="en-US" sz="800" dirty="0">
                <a:solidFill>
                  <a:schemeClr val="bg1"/>
                </a:solidFill>
              </a:rPr>
              <a:t>GEVOLGD WORDEN …</a:t>
            </a:r>
            <a:endParaRPr lang="nl-BE" sz="800" dirty="0">
              <a:solidFill>
                <a:schemeClr val="bg1"/>
              </a:solidFill>
            </a:endParaRPr>
          </a:p>
        </p:txBody>
      </p:sp>
      <p:sp>
        <p:nvSpPr>
          <p:cNvPr id="32" name="Rechthoekige toelichting 13"/>
          <p:cNvSpPr/>
          <p:nvPr/>
        </p:nvSpPr>
        <p:spPr bwMode="auto">
          <a:xfrm>
            <a:off x="2322514" y="1844824"/>
            <a:ext cx="1685255" cy="604782"/>
          </a:xfrm>
          <a:prstGeom prst="wedgeRectCallout">
            <a:avLst>
              <a:gd name="adj1" fmla="val -17970"/>
              <a:gd name="adj2" fmla="val 121061"/>
            </a:avLst>
          </a:prstGeom>
          <a:solidFill>
            <a:srgbClr val="00B0F0"/>
          </a:solidFill>
          <a:ln w="31750" algn="ctr">
            <a:noFill/>
            <a:round/>
            <a:headEnd/>
            <a:tailEnd/>
          </a:ln>
        </p:spPr>
        <p:txBody>
          <a:bodyPr wrap="square" anchor="ctr"/>
          <a:lstStyle/>
          <a:p>
            <a:pPr algn="ctr"/>
            <a:r>
              <a:rPr lang="nl-BE" sz="800" dirty="0">
                <a:solidFill>
                  <a:schemeClr val="bg1"/>
                </a:solidFill>
              </a:rPr>
              <a:t>DE KIJKUIT IS JAN JANSSEN</a:t>
            </a:r>
          </a:p>
        </p:txBody>
      </p:sp>
      <p:sp>
        <p:nvSpPr>
          <p:cNvPr id="23" name="Rechthoekige toelichting 20"/>
          <p:cNvSpPr>
            <a:spLocks noChangeArrowheads="1"/>
          </p:cNvSpPr>
          <p:nvPr/>
        </p:nvSpPr>
        <p:spPr bwMode="auto">
          <a:xfrm>
            <a:off x="8136503" y="4749492"/>
            <a:ext cx="720725" cy="287337"/>
          </a:xfrm>
          <a:prstGeom prst="wedgeRectCallout">
            <a:avLst>
              <a:gd name="adj1" fmla="val 32667"/>
              <a:gd name="adj2" fmla="val 115412"/>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24" name="Rechthoekige toelichting 21"/>
          <p:cNvSpPr>
            <a:spLocks noChangeArrowheads="1"/>
          </p:cNvSpPr>
          <p:nvPr/>
        </p:nvSpPr>
        <p:spPr bwMode="auto">
          <a:xfrm>
            <a:off x="9649389" y="4749492"/>
            <a:ext cx="719138" cy="287337"/>
          </a:xfrm>
          <a:prstGeom prst="wedgeRectCallout">
            <a:avLst>
              <a:gd name="adj1" fmla="val -49347"/>
              <a:gd name="adj2" fmla="val 148481"/>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25" name="Rechthoekige toelichting 10"/>
          <p:cNvSpPr/>
          <p:nvPr/>
        </p:nvSpPr>
        <p:spPr bwMode="auto">
          <a:xfrm>
            <a:off x="3647728" y="4271373"/>
            <a:ext cx="3744416" cy="648072"/>
          </a:xfrm>
          <a:prstGeom prst="wedgeRectCallout">
            <a:avLst>
              <a:gd name="adj1" fmla="val -56718"/>
              <a:gd name="adj2" fmla="val -131042"/>
            </a:avLst>
          </a:prstGeom>
          <a:solidFill>
            <a:srgbClr val="00B0F0"/>
          </a:solidFill>
          <a:ln w="31750" algn="ctr">
            <a:noFill/>
            <a:round/>
            <a:headEnd/>
            <a:tailEnd/>
          </a:ln>
        </p:spPr>
        <p:txBody>
          <a:bodyPr wrap="square" anchor="ctr"/>
          <a:lstStyle/>
          <a:p>
            <a:pPr algn="ctr"/>
            <a:r>
              <a:rPr lang="nl-BE" sz="800" dirty="0">
                <a:solidFill>
                  <a:schemeClr val="bg1"/>
                </a:solidFill>
              </a:rPr>
              <a:t>JULLIE </a:t>
            </a:r>
            <a:r>
              <a:rPr lang="nl-BE" sz="800" b="1" dirty="0">
                <a:solidFill>
                  <a:schemeClr val="bg1"/>
                </a:solidFill>
              </a:rPr>
              <a:t>MOETEN </a:t>
            </a:r>
            <a:r>
              <a:rPr lang="nl-BE" sz="800" b="1" dirty="0">
                <a:solidFill>
                  <a:srgbClr val="FF0000"/>
                </a:solidFill>
              </a:rPr>
              <a:t>DE ZONE VAN HET WERK ONMIDDELLIJK VERLATEN WANNEER ALARM GESLAGEN WORDT</a:t>
            </a:r>
            <a:r>
              <a:rPr lang="nl-BE" sz="800" dirty="0">
                <a:solidFill>
                  <a:schemeClr val="bg1"/>
                </a:solidFill>
              </a:rPr>
              <a:t>.</a:t>
            </a:r>
          </a:p>
        </p:txBody>
      </p:sp>
      <p:pic>
        <p:nvPicPr>
          <p:cNvPr id="26" name="Picture 25"/>
          <p:cNvPicPr>
            <a:picLocks noChangeAspect="1"/>
          </p:cNvPicPr>
          <p:nvPr/>
        </p:nvPicPr>
        <p:blipFill>
          <a:blip r:embed="rId4"/>
          <a:stretch>
            <a:fillRect/>
          </a:stretch>
        </p:blipFill>
        <p:spPr>
          <a:xfrm>
            <a:off x="2383198" y="3272485"/>
            <a:ext cx="475529" cy="1176630"/>
          </a:xfrm>
          <a:prstGeom prst="rect">
            <a:avLst/>
          </a:prstGeom>
        </p:spPr>
      </p:pic>
      <p:sp>
        <p:nvSpPr>
          <p:cNvPr id="33" name="Text Placeholder 1"/>
          <p:cNvSpPr>
            <a:spLocks noGrp="1"/>
          </p:cNvSpPr>
          <p:nvPr>
            <p:ph type="body" sz="quarter" idx="18"/>
          </p:nvPr>
        </p:nvSpPr>
        <p:spPr>
          <a:xfrm>
            <a:off x="9295061" y="154526"/>
            <a:ext cx="2615733" cy="360363"/>
          </a:xfrm>
        </p:spPr>
        <p:txBody>
          <a:bodyPr/>
          <a:lstStyle/>
          <a:p>
            <a:r>
              <a:rPr lang="en-GB" dirty="0"/>
              <a:t>1. </a:t>
            </a: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kijkuit</a:t>
            </a:r>
            <a:endParaRPr lang="en-GB" dirty="0"/>
          </a:p>
          <a:p>
            <a:r>
              <a:rPr lang="en-GB" dirty="0"/>
              <a:t>1.1 </a:t>
            </a:r>
            <a:r>
              <a:rPr lang="en-GB" dirty="0" err="1"/>
              <a:t>opstart</a:t>
            </a:r>
            <a:endParaRPr lang="en-GB" dirty="0"/>
          </a:p>
        </p:txBody>
      </p:sp>
      <p:pic>
        <p:nvPicPr>
          <p:cNvPr id="2" name="Picture 1"/>
          <p:cNvPicPr>
            <a:picLocks noChangeAspect="1"/>
          </p:cNvPicPr>
          <p:nvPr/>
        </p:nvPicPr>
        <p:blipFill>
          <a:blip r:embed="rId5"/>
          <a:stretch>
            <a:fillRect/>
          </a:stretch>
        </p:blipFill>
        <p:spPr>
          <a:xfrm>
            <a:off x="8256240" y="5393050"/>
            <a:ext cx="1586298" cy="1256678"/>
          </a:xfrm>
          <a:prstGeom prst="rect">
            <a:avLst/>
          </a:prstGeom>
        </p:spPr>
      </p:pic>
    </p:spTree>
    <p:extLst>
      <p:ext uri="{BB962C8B-B14F-4D97-AF65-F5344CB8AC3E}">
        <p14:creationId xmlns:p14="http://schemas.microsoft.com/office/powerpoint/2010/main" val="3117892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
          <p:cNvSpPr>
            <a:spLocks noChangeArrowheads="1"/>
          </p:cNvSpPr>
          <p:nvPr/>
        </p:nvSpPr>
        <p:spPr bwMode="auto">
          <a:xfrm>
            <a:off x="7319963" y="4868863"/>
            <a:ext cx="360362" cy="144462"/>
          </a:xfrm>
          <a:prstGeom prst="rect">
            <a:avLst/>
          </a:prstGeom>
          <a:solidFill>
            <a:srgbClr val="00B0F0"/>
          </a:solidFill>
          <a:ln w="19050" algn="ctr">
            <a:noFill/>
            <a:round/>
            <a:headEnd/>
            <a:tailEnd/>
          </a:ln>
        </p:spPr>
        <p:txBody>
          <a:bodyPr wrap="none" anchor="ctr"/>
          <a:lstStyle/>
          <a:p>
            <a:pPr algn="ctr"/>
            <a:endParaRPr lang="en-US"/>
          </a:p>
        </p:txBody>
      </p:sp>
      <p:sp>
        <p:nvSpPr>
          <p:cNvPr id="18435" name="Rectangle 102"/>
          <p:cNvSpPr>
            <a:spLocks noChangeArrowheads="1"/>
          </p:cNvSpPr>
          <p:nvPr/>
        </p:nvSpPr>
        <p:spPr bwMode="auto">
          <a:xfrm>
            <a:off x="5303838" y="4873626"/>
            <a:ext cx="360362" cy="144463"/>
          </a:xfrm>
          <a:prstGeom prst="rect">
            <a:avLst/>
          </a:prstGeom>
          <a:solidFill>
            <a:srgbClr val="92D050"/>
          </a:solidFill>
          <a:ln w="19050" algn="ctr">
            <a:noFill/>
            <a:round/>
            <a:headEnd/>
            <a:tailEnd/>
          </a:ln>
        </p:spPr>
        <p:txBody>
          <a:bodyPr wrap="none" anchor="ctr"/>
          <a:lstStyle/>
          <a:p>
            <a:pPr algn="ctr"/>
            <a:endParaRPr lang="en-US"/>
          </a:p>
        </p:txBody>
      </p:sp>
      <p:cxnSp>
        <p:nvCxnSpPr>
          <p:cNvPr id="18438" name="Straight Arrow Connector 135"/>
          <p:cNvCxnSpPr>
            <a:cxnSpLocks noChangeShapeType="1"/>
          </p:cNvCxnSpPr>
          <p:nvPr/>
        </p:nvCxnSpPr>
        <p:spPr bwMode="auto">
          <a:xfrm>
            <a:off x="1919288" y="1412875"/>
            <a:ext cx="0" cy="4751388"/>
          </a:xfrm>
          <a:prstGeom prst="straightConnector1">
            <a:avLst/>
          </a:prstGeom>
          <a:noFill/>
          <a:ln w="12700" algn="ctr">
            <a:solidFill>
              <a:schemeClr val="accent2"/>
            </a:solidFill>
            <a:prstDash val="dash"/>
            <a:round/>
            <a:headEnd/>
            <a:tailEnd type="arrow" w="med" len="med"/>
          </a:ln>
        </p:spPr>
      </p:cxnSp>
      <p:sp>
        <p:nvSpPr>
          <p:cNvPr id="18440"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18444" name="Straight Connector 16"/>
          <p:cNvCxnSpPr>
            <a:cxnSpLocks noChangeShapeType="1"/>
          </p:cNvCxnSpPr>
          <p:nvPr/>
        </p:nvCxnSpPr>
        <p:spPr bwMode="auto">
          <a:xfrm flipV="1">
            <a:off x="2640013" y="5037139"/>
            <a:ext cx="7632700" cy="1587"/>
          </a:xfrm>
          <a:prstGeom prst="line">
            <a:avLst/>
          </a:prstGeom>
          <a:noFill/>
          <a:ln w="31750" algn="ctr">
            <a:solidFill>
              <a:schemeClr val="accent2"/>
            </a:solidFill>
            <a:round/>
            <a:headEnd/>
            <a:tailEnd/>
          </a:ln>
        </p:spPr>
      </p:cxnSp>
      <p:sp>
        <p:nvSpPr>
          <p:cNvPr id="18445" name="Oval 17"/>
          <p:cNvSpPr>
            <a:spLocks noChangeArrowheads="1"/>
          </p:cNvSpPr>
          <p:nvPr/>
        </p:nvSpPr>
        <p:spPr bwMode="auto">
          <a:xfrm>
            <a:off x="3902076" y="496728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18446" name="Rectangle 18"/>
          <p:cNvSpPr>
            <a:spLocks noChangeArrowheads="1"/>
          </p:cNvSpPr>
          <p:nvPr/>
        </p:nvSpPr>
        <p:spPr bwMode="auto">
          <a:xfrm>
            <a:off x="9358314" y="4976813"/>
            <a:ext cx="122237" cy="120650"/>
          </a:xfrm>
          <a:prstGeom prst="rect">
            <a:avLst/>
          </a:prstGeom>
          <a:solidFill>
            <a:srgbClr val="FF0000"/>
          </a:solidFill>
          <a:ln w="31750" algn="ctr">
            <a:noFill/>
            <a:round/>
            <a:headEnd/>
            <a:tailEnd/>
          </a:ln>
        </p:spPr>
        <p:txBody>
          <a:bodyPr wrap="none" anchor="ctr"/>
          <a:lstStyle/>
          <a:p>
            <a:pPr algn="ctr"/>
            <a:endParaRPr lang="en-US"/>
          </a:p>
        </p:txBody>
      </p:sp>
      <p:cxnSp>
        <p:nvCxnSpPr>
          <p:cNvPr id="18447" name="Straight Connector 16"/>
          <p:cNvCxnSpPr>
            <a:cxnSpLocks noChangeShapeType="1"/>
          </p:cNvCxnSpPr>
          <p:nvPr/>
        </p:nvCxnSpPr>
        <p:spPr bwMode="auto">
          <a:xfrm flipV="1">
            <a:off x="2640013" y="5373689"/>
            <a:ext cx="7632700" cy="1587"/>
          </a:xfrm>
          <a:prstGeom prst="line">
            <a:avLst/>
          </a:prstGeom>
          <a:noFill/>
          <a:ln w="31750" algn="ctr">
            <a:solidFill>
              <a:schemeClr val="accent2"/>
            </a:solidFill>
            <a:round/>
            <a:headEnd/>
            <a:tailEnd/>
          </a:ln>
        </p:spPr>
      </p:cxnSp>
      <p:sp>
        <p:nvSpPr>
          <p:cNvPr id="18448" name="Oval 17"/>
          <p:cNvSpPr>
            <a:spLocks noChangeArrowheads="1"/>
          </p:cNvSpPr>
          <p:nvPr/>
        </p:nvSpPr>
        <p:spPr bwMode="auto">
          <a:xfrm>
            <a:off x="3902076" y="531495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18449" name="Rectangle 18"/>
          <p:cNvSpPr>
            <a:spLocks noChangeArrowheads="1"/>
          </p:cNvSpPr>
          <p:nvPr/>
        </p:nvSpPr>
        <p:spPr bwMode="auto">
          <a:xfrm>
            <a:off x="9358314" y="532447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18450" name="Chevron 29"/>
          <p:cNvSpPr>
            <a:spLocks noChangeArrowheads="1"/>
          </p:cNvSpPr>
          <p:nvPr/>
        </p:nvSpPr>
        <p:spPr bwMode="auto">
          <a:xfrm>
            <a:off x="2803526" y="4951414"/>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8451" name="Chevron 30"/>
          <p:cNvSpPr>
            <a:spLocks noChangeAspect="1"/>
          </p:cNvSpPr>
          <p:nvPr/>
        </p:nvSpPr>
        <p:spPr bwMode="auto">
          <a:xfrm flipH="1">
            <a:off x="2803526" y="5310188"/>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8452" name="TextBox 32"/>
          <p:cNvSpPr txBox="1">
            <a:spLocks noChangeArrowheads="1"/>
          </p:cNvSpPr>
          <p:nvPr/>
        </p:nvSpPr>
        <p:spPr bwMode="auto">
          <a:xfrm>
            <a:off x="9551989" y="4662488"/>
            <a:ext cx="960438" cy="230832"/>
          </a:xfrm>
          <a:prstGeom prst="rect">
            <a:avLst/>
          </a:prstGeom>
          <a:noFill/>
          <a:ln w="9525">
            <a:noFill/>
            <a:miter lim="800000"/>
            <a:headEnd/>
            <a:tailEnd/>
          </a:ln>
        </p:spPr>
        <p:txBody>
          <a:bodyPr wrap="square">
            <a:spAutoFit/>
          </a:bodyPr>
          <a:lstStyle/>
          <a:p>
            <a:pPr algn="ctr"/>
            <a:r>
              <a:rPr lang="en-US" sz="900" b="1" dirty="0" err="1"/>
              <a:t>Dendermonde</a:t>
            </a:r>
            <a:endParaRPr lang="en-US" sz="900" b="1" dirty="0"/>
          </a:p>
        </p:txBody>
      </p:sp>
      <p:sp>
        <p:nvSpPr>
          <p:cNvPr id="18453" name="TextBox 228"/>
          <p:cNvSpPr txBox="1">
            <a:spLocks noChangeArrowheads="1"/>
          </p:cNvSpPr>
          <p:nvPr/>
        </p:nvSpPr>
        <p:spPr bwMode="auto">
          <a:xfrm>
            <a:off x="2387600" y="4870451"/>
            <a:ext cx="323850" cy="246063"/>
          </a:xfrm>
          <a:prstGeom prst="rect">
            <a:avLst/>
          </a:prstGeom>
          <a:noFill/>
          <a:ln w="9525">
            <a:noFill/>
            <a:miter lim="800000"/>
            <a:headEnd/>
            <a:tailEnd/>
          </a:ln>
        </p:spPr>
        <p:txBody>
          <a:bodyPr>
            <a:spAutoFit/>
          </a:bodyPr>
          <a:lstStyle/>
          <a:p>
            <a:pPr algn="ctr"/>
            <a:r>
              <a:rPr lang="en-US" sz="1000"/>
              <a:t>A</a:t>
            </a:r>
          </a:p>
        </p:txBody>
      </p:sp>
      <p:sp>
        <p:nvSpPr>
          <p:cNvPr id="18454" name="TextBox 229"/>
          <p:cNvSpPr txBox="1">
            <a:spLocks noChangeArrowheads="1"/>
          </p:cNvSpPr>
          <p:nvPr/>
        </p:nvSpPr>
        <p:spPr bwMode="auto">
          <a:xfrm>
            <a:off x="2387600" y="5270501"/>
            <a:ext cx="323850" cy="246063"/>
          </a:xfrm>
          <a:prstGeom prst="rect">
            <a:avLst/>
          </a:prstGeom>
          <a:noFill/>
          <a:ln w="9525">
            <a:noFill/>
            <a:miter lim="800000"/>
            <a:headEnd/>
            <a:tailEnd/>
          </a:ln>
        </p:spPr>
        <p:txBody>
          <a:bodyPr>
            <a:spAutoFit/>
          </a:bodyPr>
          <a:lstStyle/>
          <a:p>
            <a:pPr algn="ctr"/>
            <a:r>
              <a:rPr lang="en-US" sz="1000"/>
              <a:t>B</a:t>
            </a:r>
          </a:p>
        </p:txBody>
      </p:sp>
      <p:sp>
        <p:nvSpPr>
          <p:cNvPr id="18455" name="Rounded Rectangle 122"/>
          <p:cNvSpPr>
            <a:spLocks noChangeArrowheads="1"/>
          </p:cNvSpPr>
          <p:nvPr/>
        </p:nvSpPr>
        <p:spPr bwMode="auto">
          <a:xfrm>
            <a:off x="1524001" y="4941888"/>
            <a:ext cx="701675" cy="4318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r>
              <a:rPr lang="nl-BE" sz="800" dirty="0">
                <a:latin typeface="Arial" panose="020B0604020202020204" pitchFamily="34" charset="0"/>
                <a:cs typeface="Arial" panose="020B0604020202020204" pitchFamily="34" charset="0"/>
              </a:rPr>
              <a:t>bedienden </a:t>
            </a:r>
          </a:p>
          <a:p>
            <a:pPr algn="ctr"/>
            <a:r>
              <a:rPr lang="nl-BE" sz="800" dirty="0">
                <a:latin typeface="Arial" panose="020B0604020202020204" pitchFamily="34" charset="0"/>
                <a:cs typeface="Arial" panose="020B0604020202020204" pitchFamily="34" charset="0"/>
              </a:rPr>
              <a:t>zijn </a:t>
            </a:r>
          </a:p>
          <a:p>
            <a:pPr algn="ctr"/>
            <a:r>
              <a:rPr lang="nl-BE" sz="800" dirty="0">
                <a:latin typeface="Arial" panose="020B0604020202020204" pitchFamily="34" charset="0"/>
                <a:cs typeface="Arial" panose="020B0604020202020204" pitchFamily="34" charset="0"/>
              </a:rPr>
              <a:t>ter plaatse</a:t>
            </a:r>
            <a:endParaRPr lang="en-US" sz="1400" dirty="0">
              <a:latin typeface="Arial" panose="020B0604020202020204" pitchFamily="34" charset="0"/>
              <a:cs typeface="Arial" panose="020B0604020202020204" pitchFamily="34" charset="0"/>
            </a:endParaRPr>
          </a:p>
        </p:txBody>
      </p:sp>
      <p:grpSp>
        <p:nvGrpSpPr>
          <p:cNvPr id="18456" name="Groep 106"/>
          <p:cNvGrpSpPr>
            <a:grpSpLocks/>
          </p:cNvGrpSpPr>
          <p:nvPr/>
        </p:nvGrpSpPr>
        <p:grpSpPr bwMode="auto">
          <a:xfrm>
            <a:off x="6167439" y="4591050"/>
            <a:ext cx="1368425" cy="431800"/>
            <a:chOff x="4427984" y="2636912"/>
            <a:chExt cx="864096" cy="432048"/>
          </a:xfrm>
        </p:grpSpPr>
        <p:cxnSp>
          <p:nvCxnSpPr>
            <p:cNvPr id="56" name="Rechte verbindingslijn met pijl 55"/>
            <p:cNvCxnSpPr/>
            <p:nvPr/>
          </p:nvCxnSpPr>
          <p:spPr bwMode="auto">
            <a:xfrm>
              <a:off x="4715682"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57" name="Tekstvak 56"/>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         VA = 1,5 m</a:t>
              </a:r>
            </a:p>
          </p:txBody>
        </p:sp>
      </p:grpSp>
      <p:cxnSp>
        <p:nvCxnSpPr>
          <p:cNvPr id="58" name="Straight Connector 111"/>
          <p:cNvCxnSpPr/>
          <p:nvPr/>
        </p:nvCxnSpPr>
        <p:spPr bwMode="auto">
          <a:xfrm>
            <a:off x="4727576" y="4591050"/>
            <a:ext cx="3889375"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18458" name="TextBox 32"/>
          <p:cNvSpPr txBox="1">
            <a:spLocks noChangeArrowheads="1"/>
          </p:cNvSpPr>
          <p:nvPr/>
        </p:nvSpPr>
        <p:spPr bwMode="auto">
          <a:xfrm>
            <a:off x="2279651" y="4638675"/>
            <a:ext cx="792163" cy="230188"/>
          </a:xfrm>
          <a:prstGeom prst="rect">
            <a:avLst/>
          </a:prstGeom>
          <a:noFill/>
          <a:ln w="9525">
            <a:noFill/>
            <a:miter lim="800000"/>
            <a:headEnd/>
            <a:tailEnd/>
          </a:ln>
        </p:spPr>
        <p:txBody>
          <a:bodyPr>
            <a:spAutoFit/>
          </a:bodyPr>
          <a:lstStyle/>
          <a:p>
            <a:pPr algn="ctr"/>
            <a:r>
              <a:rPr lang="en-US" sz="900" b="1" dirty="0" err="1"/>
              <a:t>Lokeren</a:t>
            </a:r>
            <a:endParaRPr lang="en-US" sz="900" b="1" dirty="0"/>
          </a:p>
        </p:txBody>
      </p:sp>
      <p:graphicFrame>
        <p:nvGraphicFramePr>
          <p:cNvPr id="27" name="Table 186"/>
          <p:cNvGraphicFramePr>
            <a:graphicFrameLocks noGrp="1"/>
          </p:cNvGraphicFramePr>
          <p:nvPr/>
        </p:nvGraphicFramePr>
        <p:xfrm>
          <a:off x="2135189" y="836613"/>
          <a:ext cx="4963077" cy="1188720"/>
        </p:xfrm>
        <a:graphic>
          <a:graphicData uri="http://schemas.openxmlformats.org/drawingml/2006/table">
            <a:tbl>
              <a:tblPr firstRow="1" bandRow="1">
                <a:tableStyleId>{5C22544A-7EE6-4342-B048-85BDC9FD1C3A}</a:tableStyleId>
              </a:tblPr>
              <a:tblGrid>
                <a:gridCol w="467247">
                  <a:extLst>
                    <a:ext uri="{9D8B030D-6E8A-4147-A177-3AD203B41FA5}">
                      <a16:colId xmlns:a16="http://schemas.microsoft.com/office/drawing/2014/main" val="20000"/>
                    </a:ext>
                  </a:extLst>
                </a:gridCol>
                <a:gridCol w="2119565">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1872209">
                  <a:extLst>
                    <a:ext uri="{9D8B030D-6E8A-4147-A177-3AD203B41FA5}">
                      <a16:colId xmlns:a16="http://schemas.microsoft.com/office/drawing/2014/main" val="20003"/>
                    </a:ext>
                  </a:extLst>
                </a:gridCol>
              </a:tblGrid>
              <a:tr h="25530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err="1">
                          <a:solidFill>
                            <a:schemeClr val="tx1"/>
                          </a:solidFill>
                        </a:rPr>
                        <a:t>Uiterste</a:t>
                      </a:r>
                      <a:r>
                        <a:rPr lang="en-US" sz="1000" b="0" dirty="0">
                          <a:solidFill>
                            <a:schemeClr val="tx1"/>
                          </a:solidFill>
                        </a:rPr>
                        <a:t> </a:t>
                      </a:r>
                      <a:r>
                        <a:rPr lang="en-US" sz="1000" b="0" dirty="0" err="1">
                          <a:solidFill>
                            <a:schemeClr val="tx1"/>
                          </a:solidFill>
                        </a:rPr>
                        <a:t>grenzen</a:t>
                      </a:r>
                      <a:r>
                        <a:rPr lang="en-US" sz="1000" b="0" baseline="0" dirty="0">
                          <a:solidFill>
                            <a:schemeClr val="tx1"/>
                          </a:solidFill>
                        </a:rPr>
                        <a:t> van de zone van het </a:t>
                      </a:r>
                      <a:r>
                        <a:rPr lang="en-US" sz="1000" b="0" baseline="0" dirty="0" err="1">
                          <a:solidFill>
                            <a:schemeClr val="tx1"/>
                          </a:solidFill>
                        </a:rPr>
                        <a:t>werk</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err="1">
                          <a:solidFill>
                            <a:schemeClr val="tx1"/>
                          </a:solidFill>
                        </a:rPr>
                        <a:t>Detectiepunt</a:t>
                      </a:r>
                      <a:r>
                        <a:rPr lang="en-US" sz="1000" b="0" dirty="0">
                          <a:solidFill>
                            <a:schemeClr val="tx1"/>
                          </a:solidFill>
                        </a:rPr>
                        <a:t> links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78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err="1"/>
                        <a:t>Afstand</a:t>
                      </a:r>
                      <a:r>
                        <a:rPr lang="en-US" sz="1000" dirty="0"/>
                        <a:t> van </a:t>
                      </a:r>
                      <a:r>
                        <a:rPr lang="en-US" sz="1000" dirty="0" err="1"/>
                        <a:t>verwittiging</a:t>
                      </a:r>
                      <a:endParaRPr lang="en-US" sz="1000" dirty="0"/>
                    </a:p>
                    <a:p>
                      <a:pPr algn="l"/>
                      <a:r>
                        <a:rPr lang="en-US" sz="1000" dirty="0"/>
                        <a:t>(AV links)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err="1"/>
                        <a:t>Detectiepunt</a:t>
                      </a:r>
                      <a:r>
                        <a:rPr lang="en-US" sz="1000" dirty="0"/>
                        <a:t> </a:t>
                      </a:r>
                      <a:r>
                        <a:rPr lang="en-US" sz="1000" dirty="0" err="1"/>
                        <a:t>rechts</a:t>
                      </a:r>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278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dirty="0" err="1"/>
                        <a:t>Afstand</a:t>
                      </a:r>
                      <a:r>
                        <a:rPr lang="en-US" sz="1000" dirty="0"/>
                        <a:t> van </a:t>
                      </a:r>
                      <a:r>
                        <a:rPr lang="en-US" sz="1000" dirty="0" err="1"/>
                        <a:t>verwittiging</a:t>
                      </a:r>
                      <a:endParaRPr lang="en-US" sz="1000" dirty="0"/>
                    </a:p>
                    <a:p>
                      <a:pPr algn="l"/>
                      <a:r>
                        <a:rPr lang="en-US" sz="1000" dirty="0"/>
                        <a:t>(AV </a:t>
                      </a:r>
                      <a:r>
                        <a:rPr lang="en-US" sz="1000" dirty="0" err="1"/>
                        <a:t>rechts</a:t>
                      </a:r>
                      <a:r>
                        <a:rPr lang="en-US" sz="1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err="1">
                          <a:solidFill>
                            <a:schemeClr val="tx1"/>
                          </a:solidFill>
                        </a:rPr>
                        <a:t>Zichtbaarheid</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18485" name="Group 188"/>
          <p:cNvGrpSpPr>
            <a:grpSpLocks noChangeAspect="1"/>
          </p:cNvGrpSpPr>
          <p:nvPr/>
        </p:nvGrpSpPr>
        <p:grpSpPr bwMode="auto">
          <a:xfrm>
            <a:off x="2303463" y="980728"/>
            <a:ext cx="107950" cy="71438"/>
            <a:chOff x="7956376" y="548680"/>
            <a:chExt cx="216024" cy="144016"/>
          </a:xfrm>
        </p:grpSpPr>
        <p:cxnSp>
          <p:nvCxnSpPr>
            <p:cNvPr id="1850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850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cxnSp>
        <p:nvCxnSpPr>
          <p:cNvPr id="18486" name="Straight Arrow Connector 201"/>
          <p:cNvCxnSpPr>
            <a:cxnSpLocks noChangeShapeType="1"/>
          </p:cNvCxnSpPr>
          <p:nvPr/>
        </p:nvCxnSpPr>
        <p:spPr bwMode="auto">
          <a:xfrm>
            <a:off x="2130425" y="1412528"/>
            <a:ext cx="452438" cy="0"/>
          </a:xfrm>
          <a:prstGeom prst="straightConnector1">
            <a:avLst/>
          </a:prstGeom>
          <a:noFill/>
          <a:ln w="38100" algn="ctr">
            <a:solidFill>
              <a:srgbClr val="92D050"/>
            </a:solidFill>
            <a:round/>
            <a:headEnd type="arrow" w="med" len="med"/>
            <a:tailEnd type="arrow" w="med" len="med"/>
          </a:ln>
        </p:spPr>
      </p:cxnSp>
      <p:sp>
        <p:nvSpPr>
          <p:cNvPr id="18487" name="Rectangle 110"/>
          <p:cNvSpPr>
            <a:spLocks noChangeArrowheads="1"/>
          </p:cNvSpPr>
          <p:nvPr/>
        </p:nvSpPr>
        <p:spPr bwMode="auto">
          <a:xfrm>
            <a:off x="4943475" y="1341439"/>
            <a:ext cx="122238" cy="122237"/>
          </a:xfrm>
          <a:prstGeom prst="rect">
            <a:avLst/>
          </a:prstGeom>
          <a:solidFill>
            <a:srgbClr val="FF0000"/>
          </a:solidFill>
          <a:ln w="31750" algn="ctr">
            <a:noFill/>
            <a:round/>
            <a:headEnd/>
            <a:tailEnd/>
          </a:ln>
        </p:spPr>
        <p:txBody>
          <a:bodyPr wrap="none" anchor="ctr"/>
          <a:lstStyle/>
          <a:p>
            <a:pPr algn="ctr"/>
            <a:endParaRPr lang="en-US"/>
          </a:p>
        </p:txBody>
      </p:sp>
      <p:cxnSp>
        <p:nvCxnSpPr>
          <p:cNvPr id="18489" name="Straight Arrow Connector 156"/>
          <p:cNvCxnSpPr>
            <a:cxnSpLocks noChangeShapeType="1"/>
          </p:cNvCxnSpPr>
          <p:nvPr/>
        </p:nvCxnSpPr>
        <p:spPr bwMode="auto">
          <a:xfrm>
            <a:off x="2149475" y="1804641"/>
            <a:ext cx="431800" cy="0"/>
          </a:xfrm>
          <a:prstGeom prst="straightConnector1">
            <a:avLst/>
          </a:prstGeom>
          <a:noFill/>
          <a:ln w="38100" algn="ctr">
            <a:solidFill>
              <a:schemeClr val="accent1"/>
            </a:solidFill>
            <a:round/>
            <a:headEnd type="arrow" w="med" len="med"/>
            <a:tailEnd type="arrow" w="med" len="med"/>
          </a:ln>
        </p:spPr>
      </p:cxnSp>
      <p:sp>
        <p:nvSpPr>
          <p:cNvPr id="18490" name="Oval 95"/>
          <p:cNvSpPr>
            <a:spLocks noChangeArrowheads="1"/>
          </p:cNvSpPr>
          <p:nvPr/>
        </p:nvSpPr>
        <p:spPr bwMode="auto">
          <a:xfrm>
            <a:off x="4943475" y="981075"/>
            <a:ext cx="114300" cy="115888"/>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cxnSp>
        <p:nvCxnSpPr>
          <p:cNvPr id="18491" name="Straight Arrow Connector 287"/>
          <p:cNvCxnSpPr>
            <a:cxnSpLocks noChangeShapeType="1"/>
          </p:cNvCxnSpPr>
          <p:nvPr/>
        </p:nvCxnSpPr>
        <p:spPr bwMode="auto">
          <a:xfrm flipH="1" flipV="1">
            <a:off x="4800601" y="1844675"/>
            <a:ext cx="360363" cy="1588"/>
          </a:xfrm>
          <a:prstGeom prst="straightConnector1">
            <a:avLst/>
          </a:prstGeom>
          <a:noFill/>
          <a:ln w="12700" algn="ctr">
            <a:solidFill>
              <a:schemeClr val="tx1"/>
            </a:solidFill>
            <a:prstDash val="dash"/>
            <a:round/>
            <a:headEnd type="arrow" w="med" len="med"/>
            <a:tailEnd type="arrow" w="med" len="med"/>
          </a:ln>
        </p:spPr>
      </p:cxnSp>
      <p:cxnSp>
        <p:nvCxnSpPr>
          <p:cNvPr id="18492" name="Straight Arrow Connector 107"/>
          <p:cNvCxnSpPr>
            <a:cxnSpLocks noChangeShapeType="1"/>
          </p:cNvCxnSpPr>
          <p:nvPr/>
        </p:nvCxnSpPr>
        <p:spPr bwMode="auto">
          <a:xfrm>
            <a:off x="3935414" y="4903788"/>
            <a:ext cx="1944687" cy="0"/>
          </a:xfrm>
          <a:prstGeom prst="straightConnector1">
            <a:avLst/>
          </a:prstGeom>
          <a:noFill/>
          <a:ln w="19050" algn="ctr">
            <a:solidFill>
              <a:srgbClr val="92D050"/>
            </a:solidFill>
            <a:round/>
            <a:headEnd type="arrow" w="med" len="med"/>
            <a:tailEnd type="arrow" w="med" len="med"/>
          </a:ln>
        </p:spPr>
      </p:cxnSp>
      <p:cxnSp>
        <p:nvCxnSpPr>
          <p:cNvPr id="18493" name="Straight Arrow Connector 101"/>
          <p:cNvCxnSpPr>
            <a:cxnSpLocks noChangeShapeType="1"/>
          </p:cNvCxnSpPr>
          <p:nvPr/>
        </p:nvCxnSpPr>
        <p:spPr bwMode="auto">
          <a:xfrm>
            <a:off x="7104064" y="4903788"/>
            <a:ext cx="2376487" cy="0"/>
          </a:xfrm>
          <a:prstGeom prst="straightConnector1">
            <a:avLst/>
          </a:prstGeom>
          <a:noFill/>
          <a:ln w="19050" algn="ctr">
            <a:solidFill>
              <a:schemeClr val="accent1"/>
            </a:solidFill>
            <a:round/>
            <a:headEnd type="arrow" w="med" len="med"/>
            <a:tailEnd type="arrow" w="med" len="med"/>
          </a:ln>
        </p:spPr>
      </p:cxnSp>
      <p:sp>
        <p:nvSpPr>
          <p:cNvPr id="18494" name="TextBox 103"/>
          <p:cNvSpPr txBox="1">
            <a:spLocks noChangeArrowheads="1"/>
          </p:cNvSpPr>
          <p:nvPr/>
        </p:nvSpPr>
        <p:spPr bwMode="auto">
          <a:xfrm>
            <a:off x="7175501" y="4797426"/>
            <a:ext cx="576263" cy="246063"/>
          </a:xfrm>
          <a:prstGeom prst="rect">
            <a:avLst/>
          </a:prstGeom>
          <a:noFill/>
          <a:ln w="19050">
            <a:noFill/>
            <a:miter lim="800000"/>
            <a:headEnd/>
            <a:tailEnd/>
          </a:ln>
        </p:spPr>
        <p:txBody>
          <a:bodyPr>
            <a:spAutoFit/>
          </a:bodyPr>
          <a:lstStyle/>
          <a:p>
            <a:pPr algn="ctr"/>
            <a:r>
              <a:rPr lang="en-US" sz="1000"/>
              <a:t>AV</a:t>
            </a:r>
          </a:p>
        </p:txBody>
      </p:sp>
      <p:sp>
        <p:nvSpPr>
          <p:cNvPr id="18495" name="TextBox 103"/>
          <p:cNvSpPr txBox="1">
            <a:spLocks noChangeArrowheads="1"/>
          </p:cNvSpPr>
          <p:nvPr/>
        </p:nvSpPr>
        <p:spPr bwMode="auto">
          <a:xfrm>
            <a:off x="5232401" y="4802188"/>
            <a:ext cx="576263" cy="246062"/>
          </a:xfrm>
          <a:prstGeom prst="rect">
            <a:avLst/>
          </a:prstGeom>
          <a:noFill/>
          <a:ln w="19050">
            <a:noFill/>
            <a:miter lim="800000"/>
            <a:headEnd/>
            <a:tailEnd/>
          </a:ln>
        </p:spPr>
        <p:txBody>
          <a:bodyPr>
            <a:spAutoFit/>
          </a:bodyPr>
          <a:lstStyle/>
          <a:p>
            <a:pPr algn="ctr"/>
            <a:r>
              <a:rPr lang="en-US" sz="1000"/>
              <a:t>AV</a:t>
            </a:r>
          </a:p>
        </p:txBody>
      </p:sp>
      <p:grpSp>
        <p:nvGrpSpPr>
          <p:cNvPr id="18496" name="Group 188"/>
          <p:cNvGrpSpPr>
            <a:grpSpLocks noChangeAspect="1"/>
          </p:cNvGrpSpPr>
          <p:nvPr/>
        </p:nvGrpSpPr>
        <p:grpSpPr bwMode="auto">
          <a:xfrm>
            <a:off x="5808663" y="5013325"/>
            <a:ext cx="107950" cy="71438"/>
            <a:chOff x="7956376" y="548680"/>
            <a:chExt cx="216024" cy="144016"/>
          </a:xfrm>
        </p:grpSpPr>
        <p:cxnSp>
          <p:nvCxnSpPr>
            <p:cNvPr id="1850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850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18497" name="Group 188"/>
          <p:cNvGrpSpPr>
            <a:grpSpLocks noChangeAspect="1"/>
          </p:cNvGrpSpPr>
          <p:nvPr/>
        </p:nvGrpSpPr>
        <p:grpSpPr bwMode="auto">
          <a:xfrm>
            <a:off x="7032625" y="5013325"/>
            <a:ext cx="107950" cy="71438"/>
            <a:chOff x="7956376" y="548680"/>
            <a:chExt cx="216024" cy="144016"/>
          </a:xfrm>
        </p:grpSpPr>
        <p:cxnSp>
          <p:nvCxnSpPr>
            <p:cNvPr id="18498"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8499"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1" name="Text Placeholder 1"/>
          <p:cNvSpPr>
            <a:spLocks noGrp="1"/>
          </p:cNvSpPr>
          <p:nvPr>
            <p:ph type="body" sz="quarter" idx="18"/>
          </p:nvPr>
        </p:nvSpPr>
        <p:spPr>
          <a:xfrm>
            <a:off x="9295061" y="154526"/>
            <a:ext cx="2615733" cy="360363"/>
          </a:xfrm>
        </p:spPr>
        <p:txBody>
          <a:bodyPr/>
          <a:lstStyle/>
          <a:p>
            <a:r>
              <a:rPr lang="en-GB" dirty="0"/>
              <a:t>1. </a:t>
            </a: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kijkuit</a:t>
            </a:r>
            <a:endParaRPr lang="en-GB" dirty="0"/>
          </a:p>
          <a:p>
            <a:r>
              <a:rPr lang="en-GB" dirty="0"/>
              <a:t>1.1 </a:t>
            </a:r>
            <a:r>
              <a:rPr lang="en-GB" dirty="0" err="1"/>
              <a:t>opstart</a:t>
            </a:r>
            <a:endParaRPr lang="en-GB" dirty="0"/>
          </a:p>
        </p:txBody>
      </p:sp>
      <p:pic>
        <p:nvPicPr>
          <p:cNvPr id="2" name="Picture 1"/>
          <p:cNvPicPr>
            <a:picLocks noChangeAspect="1"/>
          </p:cNvPicPr>
          <p:nvPr/>
        </p:nvPicPr>
        <p:blipFill rotWithShape="1">
          <a:blip r:embed="rId3"/>
          <a:srcRect l="27987"/>
          <a:stretch/>
        </p:blipFill>
        <p:spPr>
          <a:xfrm>
            <a:off x="6456040" y="3755467"/>
            <a:ext cx="1207336" cy="743776"/>
          </a:xfrm>
          <a:prstGeom prst="rect">
            <a:avLst/>
          </a:prstGeom>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9930" y="3713205"/>
            <a:ext cx="347179" cy="820180"/>
          </a:xfrm>
          <a:prstGeom prst="rect">
            <a:avLst/>
          </a:prstGeom>
        </p:spPr>
      </p:pic>
      <p:sp>
        <p:nvSpPr>
          <p:cNvPr id="45" name="ZoneTexte 2">
            <a:extLst>
              <a:ext uri="{FF2B5EF4-FFF2-40B4-BE49-F238E27FC236}">
                <a16:creationId xmlns:a16="http://schemas.microsoft.com/office/drawing/2014/main" id="{9D327705-17B3-4CF4-8465-0239E57AF1CC}"/>
              </a:ext>
            </a:extLst>
          </p:cNvPr>
          <p:cNvSpPr txBox="1"/>
          <p:nvPr/>
        </p:nvSpPr>
        <p:spPr>
          <a:xfrm>
            <a:off x="7639294" y="960977"/>
            <a:ext cx="4248768" cy="1192634"/>
          </a:xfrm>
          <a:prstGeom prst="rect">
            <a:avLst/>
          </a:prstGeom>
          <a:solidFill>
            <a:schemeClr val="bg1">
              <a:lumMod val="85000"/>
            </a:schemeClr>
          </a:solidFill>
        </p:spPr>
        <p:txBody>
          <a:bodyPr wrap="square" rtlCol="0">
            <a:spAutoFit/>
          </a:bodyPr>
          <a:lstStyle/>
          <a:p>
            <a:r>
              <a:rPr lang="nl-BE" sz="1050" b="1" u="sng" dirty="0">
                <a:latin typeface="+mn-lt"/>
              </a:rPr>
              <a:t>Situatieschets</a:t>
            </a:r>
            <a:r>
              <a:rPr lang="nl-BE" sz="1050" b="1" u="sng" dirty="0"/>
              <a:t>: </a:t>
            </a:r>
          </a:p>
          <a:p>
            <a:endParaRPr lang="nl-BE" sz="1050" dirty="0"/>
          </a:p>
          <a:p>
            <a:pPr marL="171450" indent="-171450">
              <a:buFontTx/>
              <a:buChar char="-"/>
            </a:pPr>
            <a:r>
              <a:rPr lang="nl-BE" sz="1000" dirty="0"/>
              <a:t>2 sporen in dienst (tussenspoor &lt; 4,5 m)</a:t>
            </a:r>
          </a:p>
          <a:p>
            <a:pPr marL="171450" indent="-171450">
              <a:buFontTx/>
              <a:buChar char="-"/>
            </a:pPr>
            <a:r>
              <a:rPr lang="nl-BE" sz="1000" dirty="0" err="1"/>
              <a:t>dagprestatie</a:t>
            </a:r>
            <a:endParaRPr lang="nl-BE" sz="1000" dirty="0"/>
          </a:p>
          <a:p>
            <a:pPr marL="171450" indent="-171450">
              <a:buFontTx/>
              <a:buChar char="-"/>
            </a:pPr>
            <a:r>
              <a:rPr lang="nl-BE" sz="1000" dirty="0"/>
              <a:t>2 bedienden aan het werk (indringing type I in 1 spoor in dienst)</a:t>
            </a:r>
          </a:p>
          <a:p>
            <a:pPr marL="171450" indent="-171450">
              <a:buFontTx/>
              <a:buChar char="-"/>
            </a:pPr>
            <a:r>
              <a:rPr lang="nl-BE" sz="1000" dirty="0"/>
              <a:t>aankondigen van de bewegingen op beide sporen A en B</a:t>
            </a:r>
          </a:p>
          <a:p>
            <a:endParaRPr lang="nl-BE"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el 4"/>
          <p:cNvGraphicFramePr>
            <a:graphicFrameLocks noGrp="1"/>
          </p:cNvGraphicFramePr>
          <p:nvPr>
            <p:extLst>
              <p:ext uri="{D42A27DB-BD31-4B8C-83A1-F6EECF244321}">
                <p14:modId xmlns:p14="http://schemas.microsoft.com/office/powerpoint/2010/main" val="253317773"/>
              </p:ext>
            </p:extLst>
          </p:nvPr>
        </p:nvGraphicFramePr>
        <p:xfrm>
          <a:off x="2063553" y="1412776"/>
          <a:ext cx="7848871" cy="2545845"/>
        </p:xfrm>
        <a:graphic>
          <a:graphicData uri="http://schemas.openxmlformats.org/drawingml/2006/table">
            <a:tbl>
              <a:tblPr firstRow="1" bandRow="1">
                <a:tableStyleId>{2D5ABB26-0587-4C30-8999-92F81FD0307C}</a:tableStyleId>
              </a:tblPr>
              <a:tblGrid>
                <a:gridCol w="2175363">
                  <a:extLst>
                    <a:ext uri="{9D8B030D-6E8A-4147-A177-3AD203B41FA5}">
                      <a16:colId xmlns:a16="http://schemas.microsoft.com/office/drawing/2014/main" val="20000"/>
                    </a:ext>
                  </a:extLst>
                </a:gridCol>
                <a:gridCol w="1010813">
                  <a:extLst>
                    <a:ext uri="{9D8B030D-6E8A-4147-A177-3AD203B41FA5}">
                      <a16:colId xmlns:a16="http://schemas.microsoft.com/office/drawing/2014/main" val="20001"/>
                    </a:ext>
                  </a:extLst>
                </a:gridCol>
                <a:gridCol w="3263887">
                  <a:extLst>
                    <a:ext uri="{9D8B030D-6E8A-4147-A177-3AD203B41FA5}">
                      <a16:colId xmlns:a16="http://schemas.microsoft.com/office/drawing/2014/main" val="20002"/>
                    </a:ext>
                  </a:extLst>
                </a:gridCol>
                <a:gridCol w="1398808">
                  <a:extLst>
                    <a:ext uri="{9D8B030D-6E8A-4147-A177-3AD203B41FA5}">
                      <a16:colId xmlns:a16="http://schemas.microsoft.com/office/drawing/2014/main" val="20003"/>
                    </a:ext>
                  </a:extLst>
                </a:gridCol>
              </a:tblGrid>
              <a:tr h="360040">
                <a:tc gridSpan="4">
                  <a:txBody>
                    <a:bodyPr/>
                    <a:lstStyle/>
                    <a:p>
                      <a:pPr marL="0" algn="ctr" defTabSz="914400" rtl="0" eaLnBrk="1" latinLnBrk="0" hangingPunct="1"/>
                      <a:r>
                        <a:rPr lang="en-US" sz="1600" b="1" dirty="0" err="1"/>
                        <a:t>Basisgegevens</a:t>
                      </a:r>
                      <a:endParaRPr lang="en-US" sz="16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dirty="0"/>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0"/>
                  </a:ext>
                </a:extLst>
              </a:tr>
              <a:tr h="341021">
                <a:tc gridSpan="4">
                  <a:txBody>
                    <a:bodyPr/>
                    <a:lstStyle/>
                    <a:p>
                      <a:pPr algn="ctr"/>
                      <a:r>
                        <a:rPr lang="nl-BE" sz="1200" b="0" dirty="0">
                          <a:solidFill>
                            <a:schemeClr val="tx1"/>
                          </a:solidFill>
                          <a:latin typeface="+mn-lt"/>
                          <a:ea typeface="Times New Roman"/>
                          <a:cs typeface="Times New Roman"/>
                          <a:sym typeface="Wingdings"/>
                        </a:rPr>
                        <a:t>  Eenheid 68 Een</a:t>
                      </a:r>
                      <a:r>
                        <a:rPr lang="nl-BE" sz="1200" b="0" baseline="0" dirty="0">
                          <a:solidFill>
                            <a:schemeClr val="tx1"/>
                          </a:solidFill>
                          <a:latin typeface="+mn-lt"/>
                          <a:ea typeface="Times New Roman"/>
                          <a:cs typeface="Times New Roman"/>
                          <a:sym typeface="Wingdings"/>
                        </a:rPr>
                        <a:t> bediende die waakt over de veiligheid(rol kijkuit) V2.0</a:t>
                      </a:r>
                      <a:r>
                        <a:rPr lang="nl-BE" sz="1200" b="0" dirty="0">
                          <a:solidFill>
                            <a:schemeClr val="tx1"/>
                          </a:solidFill>
                          <a:latin typeface="+mn-lt"/>
                          <a:ea typeface="Times New Roman"/>
                          <a:cs typeface="Times New Roman"/>
                          <a:sym typeface="Wingdings"/>
                        </a:rPr>
                        <a:t>.pptx</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1"/>
                  </a:ext>
                </a:extLst>
              </a:tr>
              <a:tr h="432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a:t>Werkgroep</a:t>
                      </a:r>
                      <a:endParaRPr 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200" dirty="0"/>
                        <a:t>I-AM.111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Campet Simon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Festjens Ilse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t>Laurent Alexis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aseline="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dirty="0"/>
                    </a:p>
                  </a:txBody>
                  <a:tcPr/>
                </a:tc>
                <a:extLst>
                  <a:ext uri="{0D108BD9-81ED-4DB2-BD59-A6C34878D82A}">
                    <a16:rowId xmlns:a16="http://schemas.microsoft.com/office/drawing/2014/main" val="10003"/>
                  </a:ext>
                </a:extLst>
              </a:tr>
              <a:tr h="406896">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200" b="1" kern="1200" dirty="0" err="1">
                          <a:solidFill>
                            <a:schemeClr val="tx1"/>
                          </a:solidFill>
                          <a:latin typeface="+mn-lt"/>
                          <a:ea typeface="+mn-ea"/>
                          <a:cs typeface="+mn-cs"/>
                        </a:rPr>
                        <a:t>Eigenaar</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inhoud</a:t>
                      </a:r>
                      <a:endParaRPr lang="en-US" sz="12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en-US" sz="1200" dirty="0"/>
                        <a:t>I-AM.111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2048">
                <a:tc>
                  <a:txBody>
                    <a:bodyPr/>
                    <a:lstStyle/>
                    <a:p>
                      <a:pPr algn="l"/>
                      <a:r>
                        <a:rPr lang="en-US" sz="1200" b="1" kern="1200" dirty="0" err="1">
                          <a:solidFill>
                            <a:schemeClr val="tx1"/>
                          </a:solidFill>
                          <a:latin typeface="+mn-lt"/>
                          <a:ea typeface="+mn-ea"/>
                          <a:cs typeface="+mn-cs"/>
                        </a:rPr>
                        <a:t>Eigenaar</a:t>
                      </a:r>
                      <a:r>
                        <a:rPr lang="en-US" sz="1200" b="1" kern="1200" dirty="0">
                          <a:solidFill>
                            <a:schemeClr val="tx1"/>
                          </a:solidFill>
                          <a:latin typeface="+mn-lt"/>
                          <a:ea typeface="+mn-ea"/>
                          <a:cs typeface="+mn-cs"/>
                        </a:rPr>
                        <a:t> lay-out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en-US" sz="1200" dirty="0"/>
                        <a:t>I-AM.114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BE"/>
                    </a:p>
                  </a:txBody>
                  <a:tcPr/>
                </a:tc>
                <a:tc hMerge="1">
                  <a:txBody>
                    <a:bodyPr/>
                    <a:lstStyle/>
                    <a:p>
                      <a:endParaRPr lang="fr-BE"/>
                    </a:p>
                  </a:txBody>
                  <a:tcPr/>
                </a:tc>
                <a:extLst>
                  <a:ext uri="{0D108BD9-81ED-4DB2-BD59-A6C34878D82A}">
                    <a16:rowId xmlns:a16="http://schemas.microsoft.com/office/drawing/2014/main" val="10005"/>
                  </a:ext>
                </a:extLst>
              </a:tr>
            </a:tbl>
          </a:graphicData>
        </a:graphic>
      </p:graphicFrame>
      <p:sp>
        <p:nvSpPr>
          <p:cNvPr id="7" name="TextBox 7"/>
          <p:cNvSpPr txBox="1"/>
          <p:nvPr/>
        </p:nvSpPr>
        <p:spPr>
          <a:xfrm>
            <a:off x="2063553" y="5877273"/>
            <a:ext cx="7848871" cy="276999"/>
          </a:xfrm>
          <a:prstGeom prst="rect">
            <a:avLst/>
          </a:prstGeom>
          <a:solidFill>
            <a:schemeClr val="bg1">
              <a:lumMod val="85000"/>
            </a:schemeClr>
          </a:solidFill>
          <a:ln>
            <a:solidFill>
              <a:schemeClr val="tx1"/>
            </a:solidFill>
          </a:ln>
        </p:spPr>
        <p:txBody>
          <a:bodyPr wrap="square">
            <a:spAutoFit/>
          </a:bodyPr>
          <a:lstStyle/>
          <a:p>
            <a:pPr algn="ctr">
              <a:defRPr/>
            </a:pPr>
            <a:r>
              <a:rPr lang="en-US" sz="1200" b="1" dirty="0" err="1"/>
              <a:t>Dit</a:t>
            </a:r>
            <a:r>
              <a:rPr lang="en-US" sz="1200" b="1" dirty="0"/>
              <a:t> document is </a:t>
            </a:r>
            <a:r>
              <a:rPr lang="en-US" sz="1200" b="1" dirty="0" err="1"/>
              <a:t>eigendom</a:t>
            </a:r>
            <a:r>
              <a:rPr lang="en-US" sz="1200" b="1" dirty="0"/>
              <a:t> van INFRABEL.</a:t>
            </a:r>
          </a:p>
        </p:txBody>
      </p:sp>
    </p:spTree>
    <p:extLst>
      <p:ext uri="{BB962C8B-B14F-4D97-AF65-F5344CB8AC3E}">
        <p14:creationId xmlns:p14="http://schemas.microsoft.com/office/powerpoint/2010/main" val="2359729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lkvormige toelichting 67"/>
          <p:cNvSpPr>
            <a:spLocks noChangeArrowheads="1"/>
          </p:cNvSpPr>
          <p:nvPr/>
        </p:nvSpPr>
        <p:spPr bwMode="auto">
          <a:xfrm>
            <a:off x="3000376" y="908721"/>
            <a:ext cx="2519363" cy="1800225"/>
          </a:xfrm>
          <a:prstGeom prst="cloudCallout">
            <a:avLst>
              <a:gd name="adj1" fmla="val 83097"/>
              <a:gd name="adj2" fmla="val 41699"/>
            </a:avLst>
          </a:prstGeom>
          <a:noFill/>
          <a:ln w="9525" algn="ctr">
            <a:solidFill>
              <a:schemeClr val="accent2"/>
            </a:solidFill>
            <a:prstDash val="sysDash"/>
            <a:round/>
            <a:headEnd/>
            <a:tailEnd/>
          </a:ln>
        </p:spPr>
        <p:txBody>
          <a:bodyPr wrap="none" anchor="ctr"/>
          <a:lstStyle/>
          <a:p>
            <a:pPr algn="ctr"/>
            <a:endParaRPr lang="nl-BE"/>
          </a:p>
        </p:txBody>
      </p:sp>
      <p:cxnSp>
        <p:nvCxnSpPr>
          <p:cNvPr id="19461" name="Straight Arrow Connector 135"/>
          <p:cNvCxnSpPr>
            <a:cxnSpLocks noChangeShapeType="1"/>
          </p:cNvCxnSpPr>
          <p:nvPr/>
        </p:nvCxnSpPr>
        <p:spPr bwMode="auto">
          <a:xfrm>
            <a:off x="1909762" y="1342108"/>
            <a:ext cx="9526" cy="3814763"/>
          </a:xfrm>
          <a:prstGeom prst="straightConnector1">
            <a:avLst/>
          </a:prstGeom>
          <a:noFill/>
          <a:ln w="12700" algn="ctr">
            <a:solidFill>
              <a:schemeClr val="accent2"/>
            </a:solidFill>
            <a:prstDash val="dash"/>
            <a:round/>
            <a:headEnd/>
            <a:tailEnd type="arrow" w="med" len="med"/>
          </a:ln>
        </p:spPr>
      </p:cxnSp>
      <p:cxnSp>
        <p:nvCxnSpPr>
          <p:cNvPr id="19462" name="Straight Connector 16"/>
          <p:cNvCxnSpPr>
            <a:cxnSpLocks noChangeShapeType="1"/>
          </p:cNvCxnSpPr>
          <p:nvPr/>
        </p:nvCxnSpPr>
        <p:spPr bwMode="auto">
          <a:xfrm flipV="1">
            <a:off x="2640013" y="4380582"/>
            <a:ext cx="7632700" cy="1588"/>
          </a:xfrm>
          <a:prstGeom prst="line">
            <a:avLst/>
          </a:prstGeom>
          <a:noFill/>
          <a:ln w="31750" algn="ctr">
            <a:solidFill>
              <a:schemeClr val="accent2"/>
            </a:solidFill>
            <a:round/>
            <a:headEnd/>
            <a:tailEnd/>
          </a:ln>
        </p:spPr>
      </p:cxnSp>
      <p:sp>
        <p:nvSpPr>
          <p:cNvPr id="19463" name="Oval 17"/>
          <p:cNvSpPr>
            <a:spLocks noChangeArrowheads="1"/>
          </p:cNvSpPr>
          <p:nvPr/>
        </p:nvSpPr>
        <p:spPr bwMode="auto">
          <a:xfrm>
            <a:off x="3902076" y="4310733"/>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19464" name="Rectangle 18"/>
          <p:cNvSpPr>
            <a:spLocks noChangeArrowheads="1"/>
          </p:cNvSpPr>
          <p:nvPr/>
        </p:nvSpPr>
        <p:spPr bwMode="auto">
          <a:xfrm>
            <a:off x="9358314" y="4320257"/>
            <a:ext cx="122237" cy="120650"/>
          </a:xfrm>
          <a:prstGeom prst="rect">
            <a:avLst/>
          </a:prstGeom>
          <a:solidFill>
            <a:srgbClr val="FF0000"/>
          </a:solidFill>
          <a:ln w="31750" algn="ctr">
            <a:noFill/>
            <a:round/>
            <a:headEnd/>
            <a:tailEnd/>
          </a:ln>
        </p:spPr>
        <p:txBody>
          <a:bodyPr wrap="none" anchor="ctr"/>
          <a:lstStyle/>
          <a:p>
            <a:pPr algn="ctr"/>
            <a:endParaRPr lang="en-US"/>
          </a:p>
        </p:txBody>
      </p:sp>
      <p:cxnSp>
        <p:nvCxnSpPr>
          <p:cNvPr id="19465" name="Straight Connector 16"/>
          <p:cNvCxnSpPr>
            <a:cxnSpLocks noChangeShapeType="1"/>
          </p:cNvCxnSpPr>
          <p:nvPr/>
        </p:nvCxnSpPr>
        <p:spPr bwMode="auto">
          <a:xfrm flipV="1">
            <a:off x="2640013" y="4715546"/>
            <a:ext cx="7632700" cy="3175"/>
          </a:xfrm>
          <a:prstGeom prst="line">
            <a:avLst/>
          </a:prstGeom>
          <a:noFill/>
          <a:ln w="31750" algn="ctr">
            <a:solidFill>
              <a:schemeClr val="accent2"/>
            </a:solidFill>
            <a:round/>
            <a:headEnd/>
            <a:tailEnd/>
          </a:ln>
        </p:spPr>
      </p:cxnSp>
      <p:sp>
        <p:nvSpPr>
          <p:cNvPr id="19466" name="Oval 17"/>
          <p:cNvSpPr>
            <a:spLocks noChangeArrowheads="1"/>
          </p:cNvSpPr>
          <p:nvPr/>
        </p:nvSpPr>
        <p:spPr bwMode="auto">
          <a:xfrm>
            <a:off x="3902076" y="4658395"/>
            <a:ext cx="106363" cy="106362"/>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19467" name="Rectangle 18"/>
          <p:cNvSpPr>
            <a:spLocks noChangeArrowheads="1"/>
          </p:cNvSpPr>
          <p:nvPr/>
        </p:nvSpPr>
        <p:spPr bwMode="auto">
          <a:xfrm>
            <a:off x="9358314" y="4666332"/>
            <a:ext cx="122237" cy="122238"/>
          </a:xfrm>
          <a:prstGeom prst="rect">
            <a:avLst/>
          </a:prstGeom>
          <a:solidFill>
            <a:srgbClr val="FF0000"/>
          </a:solidFill>
          <a:ln w="31750" algn="ctr">
            <a:noFill/>
            <a:round/>
            <a:headEnd/>
            <a:tailEnd/>
          </a:ln>
        </p:spPr>
        <p:txBody>
          <a:bodyPr wrap="none" anchor="ctr"/>
          <a:lstStyle/>
          <a:p>
            <a:pPr algn="ctr"/>
            <a:endParaRPr lang="en-US"/>
          </a:p>
        </p:txBody>
      </p:sp>
      <p:sp>
        <p:nvSpPr>
          <p:cNvPr id="19468" name="Chevron 29"/>
          <p:cNvSpPr>
            <a:spLocks noChangeArrowheads="1"/>
          </p:cNvSpPr>
          <p:nvPr/>
        </p:nvSpPr>
        <p:spPr bwMode="auto">
          <a:xfrm>
            <a:off x="2803526" y="4293270"/>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9469" name="Chevron 30"/>
          <p:cNvSpPr>
            <a:spLocks noChangeAspect="1"/>
          </p:cNvSpPr>
          <p:nvPr/>
        </p:nvSpPr>
        <p:spPr bwMode="auto">
          <a:xfrm flipH="1">
            <a:off x="2803526" y="4653633"/>
            <a:ext cx="142875" cy="144463"/>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19470" name="TextBox 228"/>
          <p:cNvSpPr txBox="1">
            <a:spLocks noChangeArrowheads="1"/>
          </p:cNvSpPr>
          <p:nvPr/>
        </p:nvSpPr>
        <p:spPr bwMode="auto">
          <a:xfrm>
            <a:off x="2387600" y="4223420"/>
            <a:ext cx="323850" cy="246062"/>
          </a:xfrm>
          <a:prstGeom prst="rect">
            <a:avLst/>
          </a:prstGeom>
          <a:noFill/>
          <a:ln w="9525">
            <a:noFill/>
            <a:miter lim="800000"/>
            <a:headEnd/>
            <a:tailEnd/>
          </a:ln>
        </p:spPr>
        <p:txBody>
          <a:bodyPr>
            <a:spAutoFit/>
          </a:bodyPr>
          <a:lstStyle/>
          <a:p>
            <a:pPr algn="ctr"/>
            <a:r>
              <a:rPr lang="en-US" sz="1000"/>
              <a:t>A</a:t>
            </a:r>
          </a:p>
        </p:txBody>
      </p:sp>
      <p:sp>
        <p:nvSpPr>
          <p:cNvPr id="19471" name="TextBox 229"/>
          <p:cNvSpPr txBox="1">
            <a:spLocks noChangeArrowheads="1"/>
          </p:cNvSpPr>
          <p:nvPr/>
        </p:nvSpPr>
        <p:spPr bwMode="auto">
          <a:xfrm>
            <a:off x="2387600" y="4623470"/>
            <a:ext cx="323850" cy="246062"/>
          </a:xfrm>
          <a:prstGeom prst="rect">
            <a:avLst/>
          </a:prstGeom>
          <a:noFill/>
          <a:ln w="9525">
            <a:noFill/>
            <a:miter lim="800000"/>
            <a:headEnd/>
            <a:tailEnd/>
          </a:ln>
        </p:spPr>
        <p:txBody>
          <a:bodyPr>
            <a:spAutoFit/>
          </a:bodyPr>
          <a:lstStyle/>
          <a:p>
            <a:pPr algn="ctr"/>
            <a:r>
              <a:rPr lang="en-US" sz="1000"/>
              <a:t>B</a:t>
            </a:r>
          </a:p>
        </p:txBody>
      </p:sp>
      <p:sp>
        <p:nvSpPr>
          <p:cNvPr id="19472" name="Rounded Rectangle 122"/>
          <p:cNvSpPr>
            <a:spLocks noChangeArrowheads="1"/>
          </p:cNvSpPr>
          <p:nvPr/>
        </p:nvSpPr>
        <p:spPr bwMode="auto">
          <a:xfrm>
            <a:off x="1558926" y="4375820"/>
            <a:ext cx="701675" cy="3683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endParaRPr lang="en-US"/>
          </a:p>
        </p:txBody>
      </p:sp>
      <p:sp>
        <p:nvSpPr>
          <p:cNvPr id="19473" name="TextBox 123"/>
          <p:cNvSpPr txBox="1">
            <a:spLocks noChangeArrowheads="1"/>
          </p:cNvSpPr>
          <p:nvPr/>
        </p:nvSpPr>
        <p:spPr bwMode="auto">
          <a:xfrm>
            <a:off x="1416051" y="4366296"/>
            <a:ext cx="1008063" cy="338137"/>
          </a:xfrm>
          <a:prstGeom prst="rect">
            <a:avLst/>
          </a:prstGeom>
          <a:noFill/>
          <a:ln w="9525">
            <a:noFill/>
            <a:miter lim="800000"/>
            <a:headEnd/>
            <a:tailEnd/>
          </a:ln>
        </p:spPr>
        <p:txBody>
          <a:bodyPr>
            <a:spAutoFit/>
          </a:bodyPr>
          <a:lstStyle/>
          <a:p>
            <a:pPr algn="ctr"/>
            <a:r>
              <a:rPr lang="nl-BE" sz="800" dirty="0">
                <a:latin typeface="Arial" panose="020B0604020202020204" pitchFamily="34" charset="0"/>
                <a:cs typeface="Arial" panose="020B0604020202020204" pitchFamily="34" charset="0"/>
              </a:rPr>
              <a:t>testen </a:t>
            </a:r>
          </a:p>
          <a:p>
            <a:pPr algn="ctr"/>
            <a:r>
              <a:rPr lang="nl-BE" sz="800" dirty="0">
                <a:latin typeface="Arial" panose="020B0604020202020204" pitchFamily="34" charset="0"/>
                <a:cs typeface="Arial" panose="020B0604020202020204" pitchFamily="34" charset="0"/>
              </a:rPr>
              <a:t>zichtbaarheid</a:t>
            </a:r>
          </a:p>
        </p:txBody>
      </p:sp>
      <p:sp>
        <p:nvSpPr>
          <p:cNvPr id="19474" name="TextBox 32"/>
          <p:cNvSpPr txBox="1">
            <a:spLocks noChangeArrowheads="1"/>
          </p:cNvSpPr>
          <p:nvPr/>
        </p:nvSpPr>
        <p:spPr bwMode="auto">
          <a:xfrm>
            <a:off x="9551989" y="3934496"/>
            <a:ext cx="936625" cy="230187"/>
          </a:xfrm>
          <a:prstGeom prst="rect">
            <a:avLst/>
          </a:prstGeom>
          <a:noFill/>
          <a:ln w="9525">
            <a:noFill/>
            <a:miter lim="800000"/>
            <a:headEnd/>
            <a:tailEnd/>
          </a:ln>
        </p:spPr>
        <p:txBody>
          <a:bodyPr>
            <a:spAutoFit/>
          </a:bodyPr>
          <a:lstStyle/>
          <a:p>
            <a:pPr algn="ctr"/>
            <a:r>
              <a:rPr lang="en-US" sz="900"/>
              <a:t>Dendermonde</a:t>
            </a:r>
          </a:p>
        </p:txBody>
      </p:sp>
      <p:sp>
        <p:nvSpPr>
          <p:cNvPr id="19475" name="TextBox 32"/>
          <p:cNvSpPr txBox="1">
            <a:spLocks noChangeArrowheads="1"/>
          </p:cNvSpPr>
          <p:nvPr/>
        </p:nvSpPr>
        <p:spPr bwMode="auto">
          <a:xfrm>
            <a:off x="2279651" y="3939257"/>
            <a:ext cx="792163" cy="230188"/>
          </a:xfrm>
          <a:prstGeom prst="rect">
            <a:avLst/>
          </a:prstGeom>
          <a:noFill/>
          <a:ln w="9525">
            <a:noFill/>
            <a:miter lim="800000"/>
            <a:headEnd/>
            <a:tailEnd/>
          </a:ln>
        </p:spPr>
        <p:txBody>
          <a:bodyPr>
            <a:spAutoFit/>
          </a:bodyPr>
          <a:lstStyle/>
          <a:p>
            <a:pPr algn="ctr"/>
            <a:r>
              <a:rPr lang="en-US" sz="900"/>
              <a:t>Lokeren</a:t>
            </a:r>
          </a:p>
        </p:txBody>
      </p:sp>
      <p:cxnSp>
        <p:nvCxnSpPr>
          <p:cNvPr id="19477" name="Straight Arrow Connector 287"/>
          <p:cNvCxnSpPr>
            <a:cxnSpLocks noChangeShapeType="1"/>
          </p:cNvCxnSpPr>
          <p:nvPr/>
        </p:nvCxnSpPr>
        <p:spPr bwMode="auto">
          <a:xfrm flipH="1">
            <a:off x="4079876" y="2708945"/>
            <a:ext cx="2232025" cy="1549400"/>
          </a:xfrm>
          <a:prstGeom prst="straightConnector1">
            <a:avLst/>
          </a:prstGeom>
          <a:noFill/>
          <a:ln w="12700" algn="ctr">
            <a:solidFill>
              <a:schemeClr val="tx1"/>
            </a:solidFill>
            <a:prstDash val="dash"/>
            <a:round/>
            <a:headEnd/>
            <a:tailEnd type="arrow" w="med" len="med"/>
          </a:ln>
        </p:spPr>
      </p:cxnSp>
      <p:cxnSp>
        <p:nvCxnSpPr>
          <p:cNvPr id="19479" name="Straight Arrow Connector 287"/>
          <p:cNvCxnSpPr>
            <a:cxnSpLocks noChangeShapeType="1"/>
          </p:cNvCxnSpPr>
          <p:nvPr/>
        </p:nvCxnSpPr>
        <p:spPr bwMode="auto">
          <a:xfrm flipH="1">
            <a:off x="4079876" y="2708945"/>
            <a:ext cx="2232025" cy="1909762"/>
          </a:xfrm>
          <a:prstGeom prst="straightConnector1">
            <a:avLst/>
          </a:prstGeom>
          <a:noFill/>
          <a:ln w="12700" algn="ctr">
            <a:solidFill>
              <a:schemeClr val="tx1"/>
            </a:solidFill>
            <a:prstDash val="dash"/>
            <a:round/>
            <a:headEnd/>
            <a:tailEnd type="arrow" w="med" len="med"/>
          </a:ln>
        </p:spPr>
      </p:cxnSp>
      <p:cxnSp>
        <p:nvCxnSpPr>
          <p:cNvPr id="19481" name="Straight Arrow Connector 287"/>
          <p:cNvCxnSpPr>
            <a:cxnSpLocks noChangeShapeType="1"/>
          </p:cNvCxnSpPr>
          <p:nvPr/>
        </p:nvCxnSpPr>
        <p:spPr bwMode="auto">
          <a:xfrm>
            <a:off x="6672264" y="2708946"/>
            <a:ext cx="2663825" cy="1620837"/>
          </a:xfrm>
          <a:prstGeom prst="straightConnector1">
            <a:avLst/>
          </a:prstGeom>
          <a:noFill/>
          <a:ln w="12700" algn="ctr">
            <a:solidFill>
              <a:schemeClr val="tx1"/>
            </a:solidFill>
            <a:prstDash val="dash"/>
            <a:round/>
            <a:headEnd/>
            <a:tailEnd type="arrow" w="med" len="med"/>
          </a:ln>
        </p:spPr>
      </p:cxnSp>
      <p:cxnSp>
        <p:nvCxnSpPr>
          <p:cNvPr id="19482" name="Straight Arrow Connector 287"/>
          <p:cNvCxnSpPr>
            <a:cxnSpLocks noChangeShapeType="1"/>
          </p:cNvCxnSpPr>
          <p:nvPr/>
        </p:nvCxnSpPr>
        <p:spPr bwMode="auto">
          <a:xfrm>
            <a:off x="6672264" y="2708945"/>
            <a:ext cx="2663825" cy="1981200"/>
          </a:xfrm>
          <a:prstGeom prst="straightConnector1">
            <a:avLst/>
          </a:prstGeom>
          <a:noFill/>
          <a:ln w="12700" algn="ctr">
            <a:solidFill>
              <a:schemeClr val="tx1"/>
            </a:solidFill>
            <a:prstDash val="dash"/>
            <a:round/>
            <a:headEnd/>
            <a:tailEnd type="arrow" w="med" len="med"/>
          </a:ln>
        </p:spPr>
      </p:cxnSp>
      <p:grpSp>
        <p:nvGrpSpPr>
          <p:cNvPr id="19487" name="Groep 104"/>
          <p:cNvGrpSpPr>
            <a:grpSpLocks/>
          </p:cNvGrpSpPr>
          <p:nvPr/>
        </p:nvGrpSpPr>
        <p:grpSpPr bwMode="auto">
          <a:xfrm>
            <a:off x="6167439" y="3934495"/>
            <a:ext cx="865187" cy="431800"/>
            <a:chOff x="4427984" y="2636912"/>
            <a:chExt cx="864096" cy="432048"/>
          </a:xfrm>
        </p:grpSpPr>
        <p:cxnSp>
          <p:nvCxnSpPr>
            <p:cNvPr id="106" name="Rechte verbindingslijn met pijl 105"/>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07" name="Tekstvak 106"/>
            <p:cNvSpPr txBox="1"/>
            <p:nvPr/>
          </p:nvSpPr>
          <p:spPr>
            <a:xfrm>
              <a:off x="4427984" y="2708390"/>
              <a:ext cx="864096" cy="246204"/>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108" name="Straight Connector 111"/>
          <p:cNvCxnSpPr/>
          <p:nvPr/>
        </p:nvCxnSpPr>
        <p:spPr bwMode="auto">
          <a:xfrm>
            <a:off x="5375275" y="3934495"/>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19489" name="TextBox 370"/>
          <p:cNvSpPr txBox="1">
            <a:spLocks noChangeArrowheads="1"/>
          </p:cNvSpPr>
          <p:nvPr/>
        </p:nvSpPr>
        <p:spPr bwMode="auto">
          <a:xfrm>
            <a:off x="1847851" y="5013996"/>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19494" name="Wolkvormige toelichting 68"/>
          <p:cNvSpPr>
            <a:spLocks noChangeArrowheads="1"/>
          </p:cNvSpPr>
          <p:nvPr/>
        </p:nvSpPr>
        <p:spPr bwMode="auto">
          <a:xfrm>
            <a:off x="7391401" y="1342108"/>
            <a:ext cx="3025775" cy="1655763"/>
          </a:xfrm>
          <a:prstGeom prst="cloudCallout">
            <a:avLst>
              <a:gd name="adj1" fmla="val -69195"/>
              <a:gd name="adj2" fmla="val 73531"/>
            </a:avLst>
          </a:prstGeom>
          <a:noFill/>
          <a:ln w="9525" algn="ctr">
            <a:solidFill>
              <a:schemeClr val="accent2"/>
            </a:solidFill>
            <a:prstDash val="sysDash"/>
            <a:round/>
            <a:headEnd/>
            <a:tailEnd/>
          </a:ln>
        </p:spPr>
        <p:txBody>
          <a:bodyPr wrap="none" anchor="ctr"/>
          <a:lstStyle/>
          <a:p>
            <a:pPr algn="ctr"/>
            <a:endParaRPr lang="nl-BE"/>
          </a:p>
        </p:txBody>
      </p:sp>
      <p:pic>
        <p:nvPicPr>
          <p:cNvPr id="19495"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8035" y="1164172"/>
            <a:ext cx="503238" cy="409575"/>
          </a:xfrm>
          <a:prstGeom prst="rect">
            <a:avLst/>
          </a:prstGeom>
          <a:noFill/>
          <a:ln w="9525">
            <a:noFill/>
            <a:miter lim="800000"/>
            <a:headEnd/>
            <a:tailEnd/>
          </a:ln>
        </p:spPr>
      </p:pic>
      <p:grpSp>
        <p:nvGrpSpPr>
          <p:cNvPr id="19498" name="Group 188"/>
          <p:cNvGrpSpPr>
            <a:grpSpLocks noChangeAspect="1"/>
          </p:cNvGrpSpPr>
          <p:nvPr/>
        </p:nvGrpSpPr>
        <p:grpSpPr bwMode="auto">
          <a:xfrm>
            <a:off x="5808663" y="4339308"/>
            <a:ext cx="107950" cy="73025"/>
            <a:chOff x="7956376" y="548680"/>
            <a:chExt cx="216024" cy="144016"/>
          </a:xfrm>
        </p:grpSpPr>
        <p:cxnSp>
          <p:nvCxnSpPr>
            <p:cNvPr id="1950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950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19499" name="Group 188"/>
          <p:cNvGrpSpPr>
            <a:grpSpLocks noChangeAspect="1"/>
          </p:cNvGrpSpPr>
          <p:nvPr/>
        </p:nvGrpSpPr>
        <p:grpSpPr bwMode="auto">
          <a:xfrm>
            <a:off x="7032625" y="4339308"/>
            <a:ext cx="107950" cy="73025"/>
            <a:chOff x="7956376" y="548680"/>
            <a:chExt cx="216024" cy="144016"/>
          </a:xfrm>
        </p:grpSpPr>
        <p:cxnSp>
          <p:nvCxnSpPr>
            <p:cNvPr id="1950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1950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3" name="Rechthoek 35"/>
          <p:cNvSpPr>
            <a:spLocks noChangeArrowheads="1"/>
          </p:cNvSpPr>
          <p:nvPr/>
        </p:nvSpPr>
        <p:spPr bwMode="auto">
          <a:xfrm>
            <a:off x="6114792" y="1710413"/>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56" name="Rounded Rectangle 122"/>
          <p:cNvSpPr>
            <a:spLocks noChangeArrowheads="1"/>
          </p:cNvSpPr>
          <p:nvPr/>
        </p:nvSpPr>
        <p:spPr bwMode="auto">
          <a:xfrm>
            <a:off x="1568724" y="1747813"/>
            <a:ext cx="701675" cy="3683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endParaRPr lang="en-US" dirty="0"/>
          </a:p>
        </p:txBody>
      </p:sp>
      <p:sp>
        <p:nvSpPr>
          <p:cNvPr id="57" name="TextBox 123"/>
          <p:cNvSpPr txBox="1">
            <a:spLocks noChangeArrowheads="1"/>
          </p:cNvSpPr>
          <p:nvPr/>
        </p:nvSpPr>
        <p:spPr bwMode="auto">
          <a:xfrm>
            <a:off x="1415530" y="1762686"/>
            <a:ext cx="1008063" cy="338554"/>
          </a:xfrm>
          <a:prstGeom prst="rect">
            <a:avLst/>
          </a:prstGeom>
          <a:noFill/>
          <a:ln w="9525">
            <a:noFill/>
            <a:miter lim="800000"/>
            <a:headEnd/>
            <a:tailEnd/>
          </a:ln>
        </p:spPr>
        <p:txBody>
          <a:bodyPr>
            <a:spAutoFit/>
          </a:bodyPr>
          <a:lstStyle/>
          <a:p>
            <a:pPr algn="ctr"/>
            <a:r>
              <a:rPr lang="en-US" sz="800" dirty="0" err="1">
                <a:latin typeface="Arial" panose="020B0604020202020204" pitchFamily="34" charset="0"/>
                <a:cs typeface="Arial" panose="020B0604020202020204" pitchFamily="34" charset="0"/>
              </a:rPr>
              <a:t>voorafgaande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testen</a:t>
            </a:r>
            <a:endParaRPr lang="nl-BE" sz="800" dirty="0">
              <a:latin typeface="Arial" panose="020B0604020202020204" pitchFamily="34" charset="0"/>
              <a:cs typeface="Arial" panose="020B0604020202020204" pitchFamily="34" charset="0"/>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0848" y="4155158"/>
            <a:ext cx="209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Text Placeholder 1"/>
          <p:cNvSpPr>
            <a:spLocks noGrp="1"/>
          </p:cNvSpPr>
          <p:nvPr>
            <p:ph type="body" sz="quarter" idx="18"/>
          </p:nvPr>
        </p:nvSpPr>
        <p:spPr>
          <a:xfrm>
            <a:off x="9295061" y="154526"/>
            <a:ext cx="2615733" cy="360363"/>
          </a:xfrm>
        </p:spPr>
        <p:txBody>
          <a:bodyPr/>
          <a:lstStyle/>
          <a:p>
            <a:r>
              <a:rPr lang="en-GB" dirty="0"/>
              <a:t>1. </a:t>
            </a: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kijkuit</a:t>
            </a:r>
            <a:endParaRPr lang="en-GB" dirty="0"/>
          </a:p>
          <a:p>
            <a:r>
              <a:rPr lang="en-GB" dirty="0"/>
              <a:t>1.1 </a:t>
            </a:r>
            <a:r>
              <a:rPr lang="en-GB" dirty="0" err="1"/>
              <a:t>opstart</a:t>
            </a:r>
            <a:endParaRPr lang="en-GB" dirty="0"/>
          </a:p>
        </p:txBody>
      </p:sp>
      <p:pic>
        <p:nvPicPr>
          <p:cNvPr id="5" name="Picture 4"/>
          <p:cNvPicPr>
            <a:picLocks noChangeAspect="1"/>
          </p:cNvPicPr>
          <p:nvPr/>
        </p:nvPicPr>
        <p:blipFill>
          <a:blip r:embed="rId5"/>
          <a:stretch>
            <a:fillRect/>
          </a:stretch>
        </p:blipFill>
        <p:spPr>
          <a:xfrm>
            <a:off x="7903868" y="1575626"/>
            <a:ext cx="1773133" cy="1133318"/>
          </a:xfrm>
          <a:prstGeom prst="rect">
            <a:avLst/>
          </a:prstGeom>
        </p:spPr>
      </p:pic>
      <p:pic>
        <p:nvPicPr>
          <p:cNvPr id="6" name="Picture 5"/>
          <p:cNvPicPr>
            <a:picLocks noChangeAspect="1"/>
          </p:cNvPicPr>
          <p:nvPr/>
        </p:nvPicPr>
        <p:blipFill>
          <a:blip r:embed="rId6"/>
          <a:stretch>
            <a:fillRect/>
          </a:stretch>
        </p:blipFill>
        <p:spPr>
          <a:xfrm>
            <a:off x="3280970" y="1213303"/>
            <a:ext cx="1876247" cy="1208649"/>
          </a:xfrm>
          <a:prstGeom prst="rect">
            <a:avLst/>
          </a:prstGeom>
        </p:spPr>
      </p:pic>
      <p:pic>
        <p:nvPicPr>
          <p:cNvPr id="19493"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275" y="908720"/>
            <a:ext cx="554038" cy="450850"/>
          </a:xfrm>
          <a:prstGeom prst="rect">
            <a:avLst/>
          </a:prstGeom>
          <a:noFill/>
          <a:ln w="9525">
            <a:noFill/>
            <a:miter lim="800000"/>
            <a:headEnd/>
            <a:tailEnd/>
          </a:ln>
        </p:spPr>
      </p:pic>
      <p:sp>
        <p:nvSpPr>
          <p:cNvPr id="66" name="TextBox 65"/>
          <p:cNvSpPr txBox="1"/>
          <p:nvPr/>
        </p:nvSpPr>
        <p:spPr>
          <a:xfrm>
            <a:off x="2341375" y="5196805"/>
            <a:ext cx="8147239" cy="1259919"/>
          </a:xfrm>
          <a:prstGeom prst="roundRect">
            <a:avLst/>
          </a:prstGeom>
          <a:noFill/>
          <a:ln w="12700">
            <a:solidFill>
              <a:srgbClr val="C00000"/>
            </a:solidFill>
            <a:prstDash val="dash"/>
          </a:ln>
        </p:spPr>
        <p:txBody>
          <a:bodyPr wrap="square" rtlCol="0">
            <a:spAutoFit/>
          </a:bodyPr>
          <a:lstStyle/>
          <a:p>
            <a:endParaRPr lang="en-US" sz="1200" b="1" u="sng" dirty="0">
              <a:latin typeface="+mn-lt"/>
            </a:endParaRPr>
          </a:p>
          <a:p>
            <a:pPr algn="ctr"/>
            <a:r>
              <a:rPr lang="nl-BE" sz="1400" dirty="0">
                <a:latin typeface="+mn-lt"/>
              </a:rPr>
              <a:t>De kijkuit kijkt afwisselend links en rechts naar zijn detectiepunten.</a:t>
            </a:r>
          </a:p>
          <a:p>
            <a:pPr algn="ctr"/>
            <a:r>
              <a:rPr lang="nl-BE" sz="1400" dirty="0">
                <a:solidFill>
                  <a:srgbClr val="FF0000"/>
                </a:solidFill>
                <a:latin typeface="+mn-lt"/>
              </a:rPr>
              <a:t>De kijkuit bevestigt aan de VV de goede zichtbaarheid van alle detectiepunten!</a:t>
            </a:r>
            <a:endParaRPr lang="en-US" sz="1400" dirty="0">
              <a:latin typeface="+mn-lt"/>
            </a:endParaRPr>
          </a:p>
          <a:p>
            <a:pPr algn="ctr"/>
            <a:r>
              <a:rPr lang="en-US" sz="1400" dirty="0" err="1">
                <a:latin typeface="+mn-lt"/>
              </a:rPr>
              <a:t>Een</a:t>
            </a:r>
            <a:r>
              <a:rPr lang="en-US" sz="1400" dirty="0">
                <a:latin typeface="+mn-lt"/>
              </a:rPr>
              <a:t> </a:t>
            </a:r>
            <a:r>
              <a:rPr lang="en-US" sz="1400" dirty="0" err="1">
                <a:latin typeface="+mn-lt"/>
              </a:rPr>
              <a:t>éénduidige</a:t>
            </a:r>
            <a:r>
              <a:rPr lang="en-US" sz="1400" dirty="0">
                <a:latin typeface="+mn-lt"/>
              </a:rPr>
              <a:t> </a:t>
            </a:r>
            <a:r>
              <a:rPr lang="en-US" sz="1400" dirty="0" err="1">
                <a:latin typeface="+mn-lt"/>
              </a:rPr>
              <a:t>identificatie</a:t>
            </a:r>
            <a:r>
              <a:rPr lang="en-US" sz="1400" dirty="0">
                <a:latin typeface="+mn-lt"/>
              </a:rPr>
              <a:t> van de </a:t>
            </a:r>
            <a:r>
              <a:rPr lang="en-US" sz="1400" dirty="0" err="1">
                <a:latin typeface="+mn-lt"/>
              </a:rPr>
              <a:t>detectiepunten</a:t>
            </a:r>
            <a:r>
              <a:rPr lang="en-US" sz="1400" dirty="0">
                <a:latin typeface="+mn-lt"/>
              </a:rPr>
              <a:t> is </a:t>
            </a:r>
            <a:r>
              <a:rPr lang="en-US" sz="1400" dirty="0" err="1">
                <a:latin typeface="+mn-lt"/>
              </a:rPr>
              <a:t>onontbeerlijk</a:t>
            </a:r>
            <a:r>
              <a:rPr lang="en-US" sz="1400" dirty="0">
                <a:latin typeface="+mn-lt"/>
              </a:rPr>
              <a:t>.  </a:t>
            </a:r>
            <a:r>
              <a:rPr lang="en-US" sz="1400" dirty="0" err="1">
                <a:latin typeface="+mn-lt"/>
              </a:rPr>
              <a:t>Deze</a:t>
            </a:r>
            <a:r>
              <a:rPr lang="en-US" sz="1400" dirty="0">
                <a:latin typeface="+mn-lt"/>
              </a:rPr>
              <a:t> </a:t>
            </a:r>
            <a:r>
              <a:rPr lang="en-US" sz="1400" dirty="0" err="1">
                <a:latin typeface="+mn-lt"/>
              </a:rPr>
              <a:t>identificatie</a:t>
            </a:r>
            <a:r>
              <a:rPr lang="en-US" sz="1400" dirty="0">
                <a:latin typeface="+mn-lt"/>
              </a:rPr>
              <a:t> </a:t>
            </a:r>
            <a:r>
              <a:rPr lang="en-US" sz="1400" dirty="0" err="1">
                <a:latin typeface="+mn-lt"/>
              </a:rPr>
              <a:t>berust</a:t>
            </a:r>
            <a:r>
              <a:rPr lang="en-US" sz="1400" dirty="0">
                <a:latin typeface="+mn-lt"/>
              </a:rPr>
              <a:t> </a:t>
            </a:r>
            <a:r>
              <a:rPr lang="en-US" sz="1400" dirty="0" err="1">
                <a:latin typeface="+mn-lt"/>
              </a:rPr>
              <a:t>bij</a:t>
            </a:r>
            <a:r>
              <a:rPr lang="en-US" sz="1400" dirty="0">
                <a:latin typeface="+mn-lt"/>
              </a:rPr>
              <a:t> de VV (</a:t>
            </a:r>
            <a:r>
              <a:rPr lang="en-US" sz="1400" dirty="0" err="1">
                <a:latin typeface="+mn-lt"/>
              </a:rPr>
              <a:t>Verantwoordelijke</a:t>
            </a:r>
            <a:r>
              <a:rPr lang="en-US" sz="1400" dirty="0">
                <a:latin typeface="+mn-lt"/>
              </a:rPr>
              <a:t> </a:t>
            </a:r>
            <a:r>
              <a:rPr lang="en-US" sz="1400" dirty="0" err="1">
                <a:latin typeface="+mn-lt"/>
              </a:rPr>
              <a:t>voor</a:t>
            </a:r>
            <a:r>
              <a:rPr lang="en-US" sz="1400" dirty="0">
                <a:latin typeface="+mn-lt"/>
              </a:rPr>
              <a:t> de </a:t>
            </a:r>
            <a:r>
              <a:rPr lang="en-US" sz="1400" dirty="0" err="1">
                <a:latin typeface="+mn-lt"/>
              </a:rPr>
              <a:t>Veiligheid</a:t>
            </a:r>
            <a:r>
              <a:rPr lang="en-US" sz="1400" dirty="0">
                <a:latin typeface="+mn-lt"/>
              </a:rPr>
              <a:t>) (</a:t>
            </a:r>
            <a:r>
              <a:rPr lang="en-US" sz="1400" dirty="0" err="1">
                <a:latin typeface="+mn-lt"/>
              </a:rPr>
              <a:t>zie</a:t>
            </a:r>
            <a:r>
              <a:rPr lang="en-US" sz="1400" dirty="0">
                <a:latin typeface="+mn-lt"/>
              </a:rPr>
              <a:t> briefing).</a:t>
            </a:r>
            <a:endParaRPr lang="nl-BE" sz="1400" dirty="0">
              <a:latin typeface="+mn-lt"/>
            </a:endParaRPr>
          </a:p>
        </p:txBody>
      </p:sp>
      <p:pic>
        <p:nvPicPr>
          <p:cNvPr id="2" name="Picture 1"/>
          <p:cNvPicPr>
            <a:picLocks noChangeAspect="1"/>
          </p:cNvPicPr>
          <p:nvPr/>
        </p:nvPicPr>
        <p:blipFill>
          <a:blip r:embed="rId7"/>
          <a:stretch>
            <a:fillRect/>
          </a:stretch>
        </p:blipFill>
        <p:spPr>
          <a:xfrm>
            <a:off x="4849056" y="3542517"/>
            <a:ext cx="207282" cy="170703"/>
          </a:xfrm>
          <a:prstGeom prst="rect">
            <a:avLst/>
          </a:prstGeom>
        </p:spPr>
      </p:pic>
      <p:pic>
        <p:nvPicPr>
          <p:cNvPr id="4" name="Picture 3"/>
          <p:cNvPicPr>
            <a:picLocks noChangeAspect="1"/>
          </p:cNvPicPr>
          <p:nvPr/>
        </p:nvPicPr>
        <p:blipFill>
          <a:blip r:embed="rId7"/>
          <a:stretch>
            <a:fillRect/>
          </a:stretch>
        </p:blipFill>
        <p:spPr>
          <a:xfrm>
            <a:off x="8017738" y="3717210"/>
            <a:ext cx="207282" cy="170703"/>
          </a:xfrm>
          <a:prstGeom prst="rect">
            <a:avLst/>
          </a:prstGeom>
        </p:spPr>
      </p:pic>
      <p:pic>
        <p:nvPicPr>
          <p:cNvPr id="7" name="Picture 6"/>
          <p:cNvPicPr>
            <a:picLocks noChangeAspect="1"/>
          </p:cNvPicPr>
          <p:nvPr/>
        </p:nvPicPr>
        <p:blipFill>
          <a:blip r:embed="rId7"/>
          <a:stretch>
            <a:fillRect/>
          </a:stretch>
        </p:blipFill>
        <p:spPr>
          <a:xfrm>
            <a:off x="4915355" y="3745016"/>
            <a:ext cx="207282" cy="170703"/>
          </a:xfrm>
          <a:prstGeom prst="rect">
            <a:avLst/>
          </a:prstGeom>
        </p:spPr>
      </p:pic>
      <p:pic>
        <p:nvPicPr>
          <p:cNvPr id="8" name="Picture 7"/>
          <p:cNvPicPr>
            <a:picLocks noChangeAspect="1"/>
          </p:cNvPicPr>
          <p:nvPr/>
        </p:nvPicPr>
        <p:blipFill>
          <a:blip r:embed="rId7"/>
          <a:stretch>
            <a:fillRect/>
          </a:stretch>
        </p:blipFill>
        <p:spPr>
          <a:xfrm>
            <a:off x="8068810" y="3514351"/>
            <a:ext cx="207282" cy="170703"/>
          </a:xfrm>
          <a:prstGeom prst="rect">
            <a:avLst/>
          </a:prstGeom>
        </p:spPr>
      </p:pic>
      <p:pic>
        <p:nvPicPr>
          <p:cNvPr id="58"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18874" y="2969660"/>
            <a:ext cx="208128" cy="169365"/>
          </a:xfrm>
          <a:prstGeom prst="rect">
            <a:avLst/>
          </a:prstGeom>
          <a:noFill/>
          <a:ln w="9525">
            <a:noFill/>
            <a:miter lim="800000"/>
            <a:headEnd/>
            <a:tailEnd/>
          </a:ln>
        </p:spPr>
      </p:pic>
      <p:pic>
        <p:nvPicPr>
          <p:cNvPr id="59" name="Picture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75955" y="2136780"/>
            <a:ext cx="347179" cy="820180"/>
          </a:xfrm>
          <a:prstGeom prst="rect">
            <a:avLst/>
          </a:prstGeom>
        </p:spPr>
      </p:pic>
      <p:pic>
        <p:nvPicPr>
          <p:cNvPr id="9" name="Picture 8"/>
          <p:cNvPicPr>
            <a:picLocks noChangeAspect="1"/>
          </p:cNvPicPr>
          <p:nvPr/>
        </p:nvPicPr>
        <p:blipFill>
          <a:blip r:embed="rId10"/>
          <a:stretch>
            <a:fillRect/>
          </a:stretch>
        </p:blipFill>
        <p:spPr>
          <a:xfrm>
            <a:off x="5849572" y="3366682"/>
            <a:ext cx="890893" cy="548934"/>
          </a:xfrm>
          <a:prstGeom prst="rect">
            <a:avLst/>
          </a:prstGeom>
        </p:spPr>
      </p:pic>
      <p:cxnSp>
        <p:nvCxnSpPr>
          <p:cNvPr id="19485" name="Straight Arrow Connector 287"/>
          <p:cNvCxnSpPr>
            <a:cxnSpLocks noChangeShapeType="1"/>
          </p:cNvCxnSpPr>
          <p:nvPr/>
        </p:nvCxnSpPr>
        <p:spPr bwMode="auto">
          <a:xfrm flipH="1">
            <a:off x="6311900" y="2421952"/>
            <a:ext cx="288156" cy="863255"/>
          </a:xfrm>
          <a:prstGeom prst="straightConnector1">
            <a:avLst/>
          </a:prstGeom>
          <a:noFill/>
          <a:ln w="12700" algn="ctr">
            <a:solidFill>
              <a:schemeClr val="tx1"/>
            </a:solidFill>
            <a:prstDash val="dash"/>
            <a:round/>
            <a:headEnd/>
            <a:tailEnd type="arrow"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3" name="Straight Arrow Connector 135"/>
          <p:cNvCxnSpPr>
            <a:cxnSpLocks noChangeShapeType="1"/>
          </p:cNvCxnSpPr>
          <p:nvPr/>
        </p:nvCxnSpPr>
        <p:spPr bwMode="auto">
          <a:xfrm>
            <a:off x="1919288" y="1268414"/>
            <a:ext cx="0" cy="5112915"/>
          </a:xfrm>
          <a:prstGeom prst="straightConnector1">
            <a:avLst/>
          </a:prstGeom>
          <a:noFill/>
          <a:ln w="12700" algn="ctr">
            <a:solidFill>
              <a:schemeClr val="accent2"/>
            </a:solidFill>
            <a:prstDash val="dash"/>
            <a:round/>
            <a:headEnd/>
            <a:tailEnd type="arrow" w="med" len="med"/>
          </a:ln>
        </p:spPr>
      </p:cxnSp>
      <p:sp>
        <p:nvSpPr>
          <p:cNvPr id="2048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0497" name="Rechthoekige toelichting 56"/>
          <p:cNvSpPr>
            <a:spLocks noChangeArrowheads="1"/>
          </p:cNvSpPr>
          <p:nvPr/>
        </p:nvSpPr>
        <p:spPr bwMode="auto">
          <a:xfrm>
            <a:off x="5919572" y="2329670"/>
            <a:ext cx="1330871" cy="287338"/>
          </a:xfrm>
          <a:prstGeom prst="wedgeRectCallout">
            <a:avLst>
              <a:gd name="adj1" fmla="val 63954"/>
              <a:gd name="adj2" fmla="val 116189"/>
            </a:avLst>
          </a:prstGeom>
          <a:solidFill>
            <a:srgbClr val="B2B2B2"/>
          </a:solidFill>
          <a:ln w="31750" algn="ctr">
            <a:noFill/>
            <a:round/>
            <a:headEnd/>
            <a:tailEnd/>
          </a:ln>
        </p:spPr>
        <p:txBody>
          <a:bodyPr wrap="none" anchor="ctr"/>
          <a:lstStyle/>
          <a:p>
            <a:pPr algn="ctr"/>
            <a:r>
              <a:rPr lang="nl-BE" sz="1200" b="1" dirty="0">
                <a:solidFill>
                  <a:schemeClr val="bg1"/>
                </a:solidFill>
              </a:rPr>
              <a:t>JA, IK HOOR U</a:t>
            </a:r>
          </a:p>
        </p:txBody>
      </p:sp>
      <p:sp>
        <p:nvSpPr>
          <p:cNvPr id="23" name="Rechthoek 35"/>
          <p:cNvSpPr>
            <a:spLocks noChangeArrowheads="1"/>
          </p:cNvSpPr>
          <p:nvPr/>
        </p:nvSpPr>
        <p:spPr bwMode="auto">
          <a:xfrm>
            <a:off x="2407071" y="2226006"/>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24" name="Rechthoekige toelichting 55"/>
          <p:cNvSpPr>
            <a:spLocks noChangeArrowheads="1"/>
          </p:cNvSpPr>
          <p:nvPr/>
        </p:nvSpPr>
        <p:spPr bwMode="auto">
          <a:xfrm>
            <a:off x="4079776" y="1123976"/>
            <a:ext cx="1512168" cy="288925"/>
          </a:xfrm>
          <a:prstGeom prst="wedgeRectCallout">
            <a:avLst>
              <a:gd name="adj1" fmla="val -120487"/>
              <a:gd name="adj2" fmla="val -61533"/>
            </a:avLst>
          </a:prstGeom>
          <a:solidFill>
            <a:srgbClr val="B2B2B2"/>
          </a:solidFill>
          <a:ln w="31750" algn="ctr">
            <a:noFill/>
            <a:round/>
            <a:headEnd/>
            <a:tailEnd/>
          </a:ln>
        </p:spPr>
        <p:txBody>
          <a:bodyPr wrap="none" anchor="ctr"/>
          <a:lstStyle/>
          <a:p>
            <a:pPr algn="ctr"/>
            <a:r>
              <a:rPr lang="nl-BE" sz="1200" b="1" dirty="0">
                <a:solidFill>
                  <a:schemeClr val="bg1"/>
                </a:solidFill>
              </a:rPr>
              <a:t>HOOR JE MIJ?</a:t>
            </a:r>
          </a:p>
        </p:txBody>
      </p:sp>
      <p:sp>
        <p:nvSpPr>
          <p:cNvPr id="26" name="Rounded Rectangle 122"/>
          <p:cNvSpPr>
            <a:spLocks noChangeArrowheads="1"/>
          </p:cNvSpPr>
          <p:nvPr/>
        </p:nvSpPr>
        <p:spPr bwMode="auto">
          <a:xfrm>
            <a:off x="1591789" y="1987502"/>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a:latin typeface="Arial" panose="020B0604020202020204" pitchFamily="34" charset="0"/>
                <a:cs typeface="Arial" panose="020B0604020202020204" pitchFamily="34" charset="0"/>
              </a:rPr>
              <a:t>test </a:t>
            </a:r>
            <a:r>
              <a:rPr lang="en-US" sz="800" dirty="0" err="1">
                <a:latin typeface="Arial" panose="020B0604020202020204" pitchFamily="34" charset="0"/>
                <a:cs typeface="Arial" panose="020B0604020202020204" pitchFamily="34" charset="0"/>
              </a:rPr>
              <a:t>hoorbaarheid</a:t>
            </a:r>
            <a:endParaRPr lang="en-US" sz="800" dirty="0">
              <a:latin typeface="Arial" panose="020B0604020202020204" pitchFamily="34" charset="0"/>
              <a:cs typeface="Arial" panose="020B0604020202020204" pitchFamily="34" charset="0"/>
            </a:endParaRPr>
          </a:p>
        </p:txBody>
      </p:sp>
      <p:sp>
        <p:nvSpPr>
          <p:cNvPr id="32" name="Rechthoek 35"/>
          <p:cNvSpPr>
            <a:spLocks noChangeArrowheads="1"/>
          </p:cNvSpPr>
          <p:nvPr/>
        </p:nvSpPr>
        <p:spPr bwMode="auto">
          <a:xfrm>
            <a:off x="2455700" y="5372894"/>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33" name="Rechthoekige toelichting 56"/>
          <p:cNvSpPr>
            <a:spLocks noChangeArrowheads="1"/>
          </p:cNvSpPr>
          <p:nvPr/>
        </p:nvSpPr>
        <p:spPr bwMode="auto">
          <a:xfrm>
            <a:off x="3447145" y="4420302"/>
            <a:ext cx="1598362" cy="287338"/>
          </a:xfrm>
          <a:prstGeom prst="wedgeRectCallout">
            <a:avLst>
              <a:gd name="adj1" fmla="val -67996"/>
              <a:gd name="adj2" fmla="val -80726"/>
            </a:avLst>
          </a:prstGeom>
          <a:solidFill>
            <a:srgbClr val="B2B2B2"/>
          </a:solidFill>
          <a:ln w="31750" algn="ctr">
            <a:noFill/>
            <a:round/>
            <a:headEnd/>
            <a:tailEnd/>
          </a:ln>
        </p:spPr>
        <p:txBody>
          <a:bodyPr wrap="none" anchor="ctr"/>
          <a:lstStyle/>
          <a:p>
            <a:pPr algn="ctr"/>
            <a:r>
              <a:rPr lang="nl-BE" sz="1200" b="1" dirty="0">
                <a:solidFill>
                  <a:schemeClr val="bg1"/>
                </a:solidFill>
              </a:rPr>
              <a:t>JA, IK HOOR JULLIE</a:t>
            </a:r>
          </a:p>
        </p:txBody>
      </p:sp>
      <p:sp>
        <p:nvSpPr>
          <p:cNvPr id="34" name="Rechthoekige toelichting 56"/>
          <p:cNvSpPr>
            <a:spLocks noChangeArrowheads="1"/>
          </p:cNvSpPr>
          <p:nvPr/>
        </p:nvSpPr>
        <p:spPr bwMode="auto">
          <a:xfrm>
            <a:off x="5493949" y="3716342"/>
            <a:ext cx="1330871" cy="287338"/>
          </a:xfrm>
          <a:prstGeom prst="wedgeRectCallout">
            <a:avLst>
              <a:gd name="adj1" fmla="val 83585"/>
              <a:gd name="adj2" fmla="val -189644"/>
            </a:avLst>
          </a:prstGeom>
          <a:solidFill>
            <a:srgbClr val="B2B2B2"/>
          </a:solidFill>
          <a:ln w="31750" algn="ctr">
            <a:noFill/>
            <a:round/>
            <a:headEnd/>
            <a:tailEnd/>
          </a:ln>
        </p:spPr>
        <p:txBody>
          <a:bodyPr wrap="none" anchor="ctr"/>
          <a:lstStyle/>
          <a:p>
            <a:pPr algn="ctr"/>
            <a:r>
              <a:rPr lang="en-US" sz="1200" b="1" dirty="0">
                <a:solidFill>
                  <a:schemeClr val="bg1"/>
                </a:solidFill>
              </a:rPr>
              <a:t>HOOR JIJ ONS?</a:t>
            </a:r>
            <a:endParaRPr lang="nl-BE" sz="1200" b="1" dirty="0">
              <a:solidFill>
                <a:schemeClr val="bg1"/>
              </a:solidFill>
            </a:endParaRPr>
          </a:p>
        </p:txBody>
      </p:sp>
      <p:sp>
        <p:nvSpPr>
          <p:cNvPr id="21" name="Rounded Rectangle 122"/>
          <p:cNvSpPr>
            <a:spLocks noChangeArrowheads="1"/>
          </p:cNvSpPr>
          <p:nvPr/>
        </p:nvSpPr>
        <p:spPr bwMode="auto">
          <a:xfrm>
            <a:off x="1577902" y="908721"/>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err="1">
                <a:latin typeface="Arial" panose="020B0604020202020204" pitchFamily="34" charset="0"/>
                <a:cs typeface="Arial" panose="020B0604020202020204" pitchFamily="34" charset="0"/>
              </a:rPr>
              <a:t>testen</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zichtbaarheid</a:t>
            </a:r>
            <a:endParaRPr lang="en-US" sz="800" dirty="0">
              <a:latin typeface="Arial" panose="020B0604020202020204" pitchFamily="34" charset="0"/>
              <a:cs typeface="Arial" panose="020B0604020202020204" pitchFamily="34" charset="0"/>
            </a:endParaRPr>
          </a:p>
        </p:txBody>
      </p:sp>
      <p:pic>
        <p:nvPicPr>
          <p:cNvPr id="22" name="Picture 11" descr="D:\Documents And Settings\GQR7802\Local Settings\Temporary Internet Files\Content.IE5\HNYX0581\MC90044131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9704" y="796008"/>
            <a:ext cx="277019" cy="225425"/>
          </a:xfrm>
          <a:prstGeom prst="rect">
            <a:avLst/>
          </a:prstGeom>
          <a:noFill/>
          <a:ln w="9525">
            <a:noFill/>
            <a:miter lim="800000"/>
            <a:headEnd/>
            <a:tailEnd/>
          </a:ln>
        </p:spPr>
      </p:pic>
      <p:pic>
        <p:nvPicPr>
          <p:cNvPr id="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894" y="1803674"/>
            <a:ext cx="209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ounded Rectangle 122"/>
          <p:cNvSpPr>
            <a:spLocks noChangeArrowheads="1"/>
          </p:cNvSpPr>
          <p:nvPr/>
        </p:nvSpPr>
        <p:spPr bwMode="auto">
          <a:xfrm>
            <a:off x="1613929" y="5587902"/>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a:latin typeface="Arial" panose="020B0604020202020204" pitchFamily="34" charset="0"/>
                <a:cs typeface="Arial" panose="020B0604020202020204" pitchFamily="34" charset="0"/>
              </a:rPr>
              <a:t>test </a:t>
            </a:r>
            <a:r>
              <a:rPr lang="en-US" sz="800" dirty="0" err="1">
                <a:latin typeface="Arial" panose="020B0604020202020204" pitchFamily="34" charset="0"/>
                <a:cs typeface="Arial" panose="020B0604020202020204" pitchFamily="34" charset="0"/>
              </a:rPr>
              <a:t>hoorbaarheid</a:t>
            </a:r>
            <a:endParaRPr lang="en-US" sz="800" dirty="0">
              <a:latin typeface="Arial" panose="020B0604020202020204" pitchFamily="34" charset="0"/>
              <a:cs typeface="Arial" panose="020B0604020202020204" pitchFamily="34" charset="0"/>
            </a:endParaRPr>
          </a:p>
        </p:txBody>
      </p:sp>
      <p:pic>
        <p:nvPicPr>
          <p:cNvPr id="30" name="Picture 11" descr="D:\Documents And Settings\GQR7802\Local Settings\Temporary Internet Files\Content.IE5\HNYX0581\MC90044131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553" y="5445225"/>
            <a:ext cx="277019" cy="225425"/>
          </a:xfrm>
          <a:prstGeom prst="rect">
            <a:avLst/>
          </a:prstGeom>
          <a:noFill/>
          <a:ln w="9525">
            <a:noFill/>
            <a:miter lim="800000"/>
            <a:headEnd/>
            <a:tailEnd/>
          </a:ln>
        </p:spPr>
      </p:pic>
      <p:sp>
        <p:nvSpPr>
          <p:cNvPr id="25" name="Rechthoekige toelichting 56"/>
          <p:cNvSpPr>
            <a:spLocks noChangeArrowheads="1"/>
          </p:cNvSpPr>
          <p:nvPr/>
        </p:nvSpPr>
        <p:spPr bwMode="auto">
          <a:xfrm>
            <a:off x="6709342" y="1960700"/>
            <a:ext cx="1330871" cy="287338"/>
          </a:xfrm>
          <a:prstGeom prst="wedgeRectCallout">
            <a:avLst>
              <a:gd name="adj1" fmla="val 80090"/>
              <a:gd name="adj2" fmla="val 197813"/>
            </a:avLst>
          </a:prstGeom>
          <a:solidFill>
            <a:srgbClr val="B2B2B2"/>
          </a:solidFill>
          <a:ln w="31750" algn="ctr">
            <a:noFill/>
            <a:round/>
            <a:headEnd/>
            <a:tailEnd/>
          </a:ln>
        </p:spPr>
        <p:txBody>
          <a:bodyPr wrap="none" anchor="ctr"/>
          <a:lstStyle/>
          <a:p>
            <a:pPr algn="ctr"/>
            <a:r>
              <a:rPr lang="nl-BE" sz="1200" b="1" dirty="0">
                <a:solidFill>
                  <a:schemeClr val="bg1"/>
                </a:solidFill>
              </a:rPr>
              <a:t>JA, IK HOOR U</a:t>
            </a:r>
          </a:p>
        </p:txBody>
      </p:sp>
      <p:sp>
        <p:nvSpPr>
          <p:cNvPr id="36" name="Text Placeholder 1"/>
          <p:cNvSpPr>
            <a:spLocks noGrp="1"/>
          </p:cNvSpPr>
          <p:nvPr>
            <p:ph type="body" sz="quarter" idx="18"/>
          </p:nvPr>
        </p:nvSpPr>
        <p:spPr>
          <a:xfrm>
            <a:off x="9295061" y="154526"/>
            <a:ext cx="2615733" cy="360363"/>
          </a:xfrm>
        </p:spPr>
        <p:txBody>
          <a:bodyPr/>
          <a:lstStyle/>
          <a:p>
            <a:r>
              <a:rPr lang="en-GB" dirty="0"/>
              <a:t>1. </a:t>
            </a: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kijkuit</a:t>
            </a:r>
            <a:endParaRPr lang="en-GB" dirty="0"/>
          </a:p>
          <a:p>
            <a:r>
              <a:rPr lang="en-GB" dirty="0"/>
              <a:t>1.1 </a:t>
            </a:r>
            <a:r>
              <a:rPr lang="en-GB" dirty="0" err="1"/>
              <a:t>opstart</a:t>
            </a:r>
            <a:endParaRPr lang="en-GB" dirty="0"/>
          </a:p>
        </p:txBody>
      </p:sp>
      <p:sp>
        <p:nvSpPr>
          <p:cNvPr id="37" name="TextBox 36"/>
          <p:cNvSpPr txBox="1"/>
          <p:nvPr/>
        </p:nvSpPr>
        <p:spPr>
          <a:xfrm>
            <a:off x="5346650" y="4562216"/>
            <a:ext cx="5099099" cy="1498283"/>
          </a:xfrm>
          <a:prstGeom prst="roundRect">
            <a:avLst/>
          </a:prstGeom>
          <a:noFill/>
          <a:ln w="12700">
            <a:solidFill>
              <a:srgbClr val="C00000"/>
            </a:solidFill>
            <a:prstDash val="dash"/>
          </a:ln>
        </p:spPr>
        <p:txBody>
          <a:bodyPr wrap="square" rtlCol="0">
            <a:spAutoFit/>
          </a:bodyPr>
          <a:lstStyle/>
          <a:p>
            <a:endParaRPr lang="en-US" sz="1200" b="1" u="sng" dirty="0">
              <a:latin typeface="+mn-lt"/>
            </a:endParaRPr>
          </a:p>
          <a:p>
            <a:pPr algn="ctr"/>
            <a:r>
              <a:rPr lang="en-US" sz="1400" dirty="0" err="1"/>
              <a:t>Betreffende</a:t>
            </a:r>
            <a:r>
              <a:rPr lang="en-US" sz="1400" dirty="0"/>
              <a:t> de </a:t>
            </a:r>
            <a:r>
              <a:rPr lang="en-US" sz="1400" dirty="0" err="1"/>
              <a:t>voorwaarden</a:t>
            </a:r>
            <a:r>
              <a:rPr lang="en-US" sz="1400" dirty="0"/>
              <a:t> </a:t>
            </a:r>
            <a:r>
              <a:rPr lang="en-US" sz="1400" dirty="0" err="1"/>
              <a:t>noodzakelijk</a:t>
            </a:r>
            <a:r>
              <a:rPr lang="en-US" sz="1400" dirty="0"/>
              <a:t> </a:t>
            </a:r>
            <a:r>
              <a:rPr lang="en-US" sz="1400" dirty="0" err="1"/>
              <a:t>voor</a:t>
            </a:r>
            <a:r>
              <a:rPr lang="en-US" sz="1400" dirty="0"/>
              <a:t> </a:t>
            </a:r>
            <a:r>
              <a:rPr lang="en-US" sz="1400" dirty="0" err="1"/>
              <a:t>een</a:t>
            </a:r>
            <a:r>
              <a:rPr lang="en-US" sz="1400" dirty="0"/>
              <a:t> </a:t>
            </a:r>
            <a:r>
              <a:rPr lang="en-US" sz="1400" dirty="0" err="1"/>
              <a:t>goede</a:t>
            </a:r>
            <a:r>
              <a:rPr lang="en-US" sz="1400" dirty="0"/>
              <a:t> </a:t>
            </a:r>
            <a:r>
              <a:rPr lang="en-US" sz="1400" dirty="0" err="1"/>
              <a:t>hoorbaarheid</a:t>
            </a:r>
            <a:r>
              <a:rPr lang="en-US" sz="1400" dirty="0"/>
              <a:t> </a:t>
            </a:r>
            <a:r>
              <a:rPr lang="en-US" sz="1400" dirty="0" err="1"/>
              <a:t>tussen</a:t>
            </a:r>
            <a:r>
              <a:rPr lang="en-US" sz="1400" dirty="0"/>
              <a:t> de </a:t>
            </a:r>
            <a:r>
              <a:rPr lang="en-US" sz="1400" dirty="0" err="1"/>
              <a:t>verschillende</a:t>
            </a:r>
            <a:r>
              <a:rPr lang="en-US" sz="1400" dirty="0"/>
              <a:t> </a:t>
            </a:r>
            <a:r>
              <a:rPr lang="en-US" sz="1400" dirty="0" err="1"/>
              <a:t>werknemers</a:t>
            </a:r>
            <a:r>
              <a:rPr lang="en-US" sz="1400" dirty="0"/>
              <a:t>, </a:t>
            </a:r>
            <a:r>
              <a:rPr lang="en-US" sz="1400" dirty="0" err="1"/>
              <a:t>moet</a:t>
            </a:r>
            <a:r>
              <a:rPr lang="en-US" sz="1400" dirty="0"/>
              <a:t> men </a:t>
            </a:r>
            <a:r>
              <a:rPr lang="en-US" sz="1400" dirty="0" err="1"/>
              <a:t>zich</a:t>
            </a:r>
            <a:r>
              <a:rPr lang="en-US" sz="1400" dirty="0"/>
              <a:t> </a:t>
            </a:r>
            <a:r>
              <a:rPr lang="en-US" sz="1400" dirty="0" err="1"/>
              <a:t>houden</a:t>
            </a:r>
            <a:r>
              <a:rPr lang="en-US" sz="1400" dirty="0"/>
              <a:t> </a:t>
            </a:r>
            <a:r>
              <a:rPr lang="en-US" sz="1400" dirty="0" err="1"/>
              <a:t>aan</a:t>
            </a:r>
            <a:r>
              <a:rPr lang="en-US" sz="1400" dirty="0"/>
              <a:t> de </a:t>
            </a:r>
            <a:r>
              <a:rPr lang="en-US" sz="1400" dirty="0" err="1"/>
              <a:t>instructies</a:t>
            </a:r>
            <a:r>
              <a:rPr lang="en-US" sz="1400" dirty="0"/>
              <a:t> van de </a:t>
            </a:r>
            <a:r>
              <a:rPr lang="en-US" sz="1400" dirty="0" err="1"/>
              <a:t>werkgever</a:t>
            </a:r>
            <a:r>
              <a:rPr lang="en-US" sz="1400" dirty="0"/>
              <a:t> (</a:t>
            </a:r>
            <a:r>
              <a:rPr lang="en-US" sz="1400" dirty="0" err="1"/>
              <a:t>bijvoorbeeld</a:t>
            </a:r>
            <a:r>
              <a:rPr lang="en-US" sz="1400" dirty="0"/>
              <a:t> het </a:t>
            </a:r>
            <a:r>
              <a:rPr lang="en-US" sz="1400" dirty="0" err="1"/>
              <a:t>gebruik</a:t>
            </a:r>
            <a:r>
              <a:rPr lang="en-US" sz="1400" dirty="0"/>
              <a:t> van </a:t>
            </a:r>
            <a:r>
              <a:rPr lang="en-US" sz="1400" dirty="0" err="1"/>
              <a:t>een</a:t>
            </a:r>
            <a:r>
              <a:rPr lang="en-US" sz="1400" dirty="0"/>
              <a:t> claxon of </a:t>
            </a:r>
            <a:r>
              <a:rPr lang="en-US" sz="1400" dirty="0" err="1"/>
              <a:t>een</a:t>
            </a:r>
            <a:r>
              <a:rPr lang="en-US" sz="1400" dirty="0"/>
              <a:t> </a:t>
            </a:r>
            <a:r>
              <a:rPr lang="en-US" sz="1400" dirty="0" err="1"/>
              <a:t>toethoorn</a:t>
            </a:r>
            <a:r>
              <a:rPr lang="en-US" sz="1400" dirty="0"/>
              <a:t> – </a:t>
            </a:r>
            <a:r>
              <a:rPr lang="en-US" sz="1400" dirty="0" err="1"/>
              <a:t>zie</a:t>
            </a:r>
            <a:r>
              <a:rPr lang="en-US" sz="1400" dirty="0"/>
              <a:t> </a:t>
            </a:r>
            <a:r>
              <a:rPr lang="en-US" sz="1400" dirty="0" err="1"/>
              <a:t>ook</a:t>
            </a:r>
            <a:r>
              <a:rPr lang="en-US" sz="1400" dirty="0"/>
              <a:t> punt 4).</a:t>
            </a:r>
            <a:endParaRPr lang="nl-BE" sz="1400" dirty="0"/>
          </a:p>
        </p:txBody>
      </p:sp>
      <p:pic>
        <p:nvPicPr>
          <p:cNvPr id="31" name="Picture 30"/>
          <p:cNvPicPr>
            <a:picLocks noChangeAspect="1"/>
          </p:cNvPicPr>
          <p:nvPr/>
        </p:nvPicPr>
        <p:blipFill rotWithShape="1">
          <a:blip r:embed="rId4"/>
          <a:srcRect r="45756"/>
          <a:stretch/>
        </p:blipFill>
        <p:spPr>
          <a:xfrm>
            <a:off x="7896199" y="2719105"/>
            <a:ext cx="781202" cy="1140906"/>
          </a:xfrm>
          <a:prstGeom prst="rect">
            <a:avLst/>
          </a:prstGeom>
        </p:spPr>
      </p:pic>
      <p:pic>
        <p:nvPicPr>
          <p:cNvPr id="35" name="Picture 34"/>
          <p:cNvPicPr>
            <a:picLocks noChangeAspect="1"/>
          </p:cNvPicPr>
          <p:nvPr/>
        </p:nvPicPr>
        <p:blipFill rotWithShape="1">
          <a:blip r:embed="rId4"/>
          <a:srcRect r="45756"/>
          <a:stretch/>
        </p:blipFill>
        <p:spPr>
          <a:xfrm>
            <a:off x="7114997" y="2731546"/>
            <a:ext cx="781202" cy="1140906"/>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6918" y="949556"/>
            <a:ext cx="488828" cy="1154813"/>
          </a:xfrm>
          <a:prstGeom prst="rect">
            <a:avLst/>
          </a:prstGeom>
          <a:solidFill>
            <a:schemeClr val="tx2"/>
          </a:solidFill>
          <a:ln w="25400">
            <a:solidFill>
              <a:schemeClr val="tx2">
                <a:lumMod val="85000"/>
              </a:schemeClr>
            </a:solidFill>
          </a:ln>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4901" y="4103923"/>
            <a:ext cx="511102" cy="1207434"/>
          </a:xfrm>
          <a:prstGeom prst="rect">
            <a:avLst/>
          </a:prstGeom>
          <a:ln w="25400">
            <a:solidFill>
              <a:schemeClr val="tx2">
                <a:lumMod val="85000"/>
              </a:schemeClr>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16"/>
          <p:cNvSpPr/>
          <p:nvPr/>
        </p:nvSpPr>
        <p:spPr bwMode="auto">
          <a:xfrm>
            <a:off x="2053803" y="2132690"/>
            <a:ext cx="694778" cy="504056"/>
          </a:xfrm>
          <a:prstGeom prst="wedgeRoundRectCallout">
            <a:avLst>
              <a:gd name="adj1" fmla="val -121225"/>
              <a:gd name="adj2" fmla="val -43944"/>
              <a:gd name="adj3" fmla="val 16667"/>
            </a:avLst>
          </a:prstGeom>
          <a:solidFill>
            <a:schemeClr val="bg1">
              <a:lumMod val="95000"/>
            </a:schemeClr>
          </a:solidFill>
          <a:ln w="9525">
            <a:solidFill>
              <a:srgbClr val="FFC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8000" tIns="36000" rIns="0" bIns="36000" anchor="ctr"/>
          <a:lstStyle>
            <a:lvl1pPr marL="228600" indent="-228600" defTabSz="622300" eaLnBrk="0" hangingPunct="0">
              <a:spcBef>
                <a:spcPct val="20000"/>
              </a:spcBef>
              <a:spcAft>
                <a:spcPct val="5000"/>
              </a:spcAft>
              <a:buChar char="•"/>
              <a:defRPr sz="2000">
                <a:solidFill>
                  <a:schemeClr val="tx1"/>
                </a:solidFill>
                <a:latin typeface="Arial" charset="0"/>
                <a:cs typeface="Arial" charset="0"/>
              </a:defRPr>
            </a:lvl1pPr>
            <a:lvl2pPr marL="742950" indent="-285750" defTabSz="622300" eaLnBrk="0" hangingPunct="0">
              <a:spcBef>
                <a:spcPct val="20000"/>
              </a:spcBef>
              <a:spcAft>
                <a:spcPct val="5000"/>
              </a:spcAft>
              <a:buSzPct val="85000"/>
              <a:buFont typeface="Symbol" pitchFamily="18" charset="2"/>
              <a:buChar char="°"/>
              <a:defRPr sz="2000">
                <a:solidFill>
                  <a:schemeClr val="tx1"/>
                </a:solidFill>
                <a:latin typeface="Arial" charset="0"/>
                <a:cs typeface="Arial" charset="0"/>
              </a:defRPr>
            </a:lvl2pPr>
            <a:lvl3pPr marL="1143000" indent="-228600" defTabSz="622300" eaLnBrk="0" hangingPunct="0">
              <a:spcBef>
                <a:spcPct val="20000"/>
              </a:spcBef>
              <a:spcAft>
                <a:spcPct val="5000"/>
              </a:spcAft>
              <a:buFont typeface="Wingdings" pitchFamily="2" charset="2"/>
              <a:buChar char="ú"/>
              <a:defRPr sz="2000">
                <a:solidFill>
                  <a:schemeClr val="tx1"/>
                </a:solidFill>
                <a:latin typeface="Arial" charset="0"/>
                <a:cs typeface="Arial" charset="0"/>
              </a:defRPr>
            </a:lvl3pPr>
            <a:lvl4pPr marL="1600200" indent="-228600" defTabSz="622300" eaLnBrk="0" hangingPunct="0">
              <a:spcBef>
                <a:spcPct val="20000"/>
              </a:spcBef>
              <a:spcAft>
                <a:spcPct val="5000"/>
              </a:spcAft>
              <a:buFont typeface="Wingdings" pitchFamily="2" charset="2"/>
              <a:buChar char="§"/>
              <a:defRPr sz="2000">
                <a:solidFill>
                  <a:schemeClr val="tx1"/>
                </a:solidFill>
                <a:latin typeface="Arial" charset="0"/>
                <a:cs typeface="Arial" charset="0"/>
              </a:defRPr>
            </a:lvl4pPr>
            <a:lvl5pPr marL="2057400" indent="-228600" defTabSz="622300" eaLnBrk="0" hangingPunct="0">
              <a:spcBef>
                <a:spcPct val="20000"/>
              </a:spcBef>
              <a:spcAft>
                <a:spcPct val="5000"/>
              </a:spcAft>
              <a:buFont typeface="Arial" charset="0"/>
              <a:buChar char="-"/>
              <a:defRPr sz="2000">
                <a:solidFill>
                  <a:schemeClr val="tx1"/>
                </a:solidFill>
                <a:latin typeface="Arial" charset="0"/>
                <a:cs typeface="Arial" charset="0"/>
              </a:defRPr>
            </a:lvl5pPr>
            <a:lvl6pPr marL="25146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6pPr>
            <a:lvl7pPr marL="29718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7pPr>
            <a:lvl8pPr marL="34290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8pPr>
            <a:lvl9pPr marL="3886200" indent="-228600" defTabSz="622300" eaLnBrk="0" fontAlgn="base" hangingPunct="0">
              <a:spcBef>
                <a:spcPct val="20000"/>
              </a:spcBef>
              <a:spcAft>
                <a:spcPct val="5000"/>
              </a:spcAft>
              <a:buFont typeface="Arial" charset="0"/>
              <a:buChar char="-"/>
              <a:defRPr sz="2000">
                <a:solidFill>
                  <a:schemeClr val="tx1"/>
                </a:solidFill>
                <a:latin typeface="Arial" charset="0"/>
                <a:cs typeface="Arial" charset="0"/>
              </a:defRPr>
            </a:lvl9pPr>
          </a:lstStyle>
          <a:p>
            <a:pPr marL="0" indent="0">
              <a:lnSpc>
                <a:spcPct val="90000"/>
              </a:lnSpc>
              <a:spcBef>
                <a:spcPct val="0"/>
              </a:spcBef>
              <a:spcAft>
                <a:spcPct val="35000"/>
              </a:spcAft>
              <a:buNone/>
              <a:tabLst>
                <a:tab pos="266700" algn="l"/>
              </a:tabLst>
              <a:defRPr/>
            </a:pPr>
            <a:r>
              <a:rPr lang="en-US" altLang="en-US" sz="1000" b="1">
                <a:solidFill>
                  <a:srgbClr val="000000"/>
                </a:solidFill>
              </a:rPr>
              <a:t>	…</a:t>
            </a:r>
          </a:p>
        </p:txBody>
      </p:sp>
      <p:pic>
        <p:nvPicPr>
          <p:cNvPr id="8" name="Picture 5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9790" y="2266699"/>
            <a:ext cx="239664" cy="238448"/>
          </a:xfrm>
          <a:prstGeom prst="rect">
            <a:avLst/>
          </a:prstGeom>
          <a:noFill/>
          <a:ln w="9525">
            <a:noFill/>
            <a:miter lim="800000"/>
            <a:headEnd/>
            <a:tailEnd/>
          </a:ln>
        </p:spPr>
      </p:pic>
      <p:pic>
        <p:nvPicPr>
          <p:cNvPr id="10" name="Picture 5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7087" y="1313221"/>
            <a:ext cx="239664" cy="238448"/>
          </a:xfrm>
          <a:prstGeom prst="rect">
            <a:avLst/>
          </a:prstGeom>
          <a:noFill/>
          <a:ln w="9525">
            <a:noFill/>
            <a:miter lim="800000"/>
            <a:headEnd/>
            <a:tailEnd/>
          </a:ln>
        </p:spPr>
      </p:pic>
      <p:pic>
        <p:nvPicPr>
          <p:cNvPr id="11" name="Picture 5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8008" y="1561583"/>
            <a:ext cx="239664" cy="238448"/>
          </a:xfrm>
          <a:prstGeom prst="rect">
            <a:avLst/>
          </a:prstGeom>
          <a:noFill/>
          <a:ln w="9525">
            <a:noFill/>
            <a:miter lim="800000"/>
            <a:headEnd/>
            <a:tailEnd/>
          </a:ln>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434" y="4426304"/>
            <a:ext cx="471168" cy="637061"/>
          </a:xfrm>
          <a:prstGeom prst="rect">
            <a:avLst/>
          </a:prstGeom>
          <a:noFill/>
          <a:ln w="9525">
            <a:noFill/>
            <a:miter lim="800000"/>
            <a:headEnd/>
            <a:tailEnd/>
          </a:ln>
        </p:spPr>
      </p:pic>
      <p:sp>
        <p:nvSpPr>
          <p:cNvPr id="20" name="Rectangle 19"/>
          <p:cNvSpPr/>
          <p:nvPr/>
        </p:nvSpPr>
        <p:spPr bwMode="auto">
          <a:xfrm>
            <a:off x="1476174" y="5133463"/>
            <a:ext cx="1995023" cy="576064"/>
          </a:xfrm>
          <a:prstGeom prst="rect">
            <a:avLst/>
          </a:prstGeom>
          <a:solidFill>
            <a:schemeClr val="bg1"/>
          </a:solidFill>
          <a:ln w="317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a:p>
        </p:txBody>
      </p:sp>
      <p:sp>
        <p:nvSpPr>
          <p:cNvPr id="21" name="Title 1"/>
          <p:cNvSpPr txBox="1">
            <a:spLocks/>
          </p:cNvSpPr>
          <p:nvPr/>
        </p:nvSpPr>
        <p:spPr bwMode="auto">
          <a:xfrm>
            <a:off x="691836" y="514889"/>
            <a:ext cx="8064500" cy="506413"/>
          </a:xfrm>
          <a:prstGeom prst="rect">
            <a:avLst/>
          </a:prstGeom>
          <a:noFill/>
          <a:ln w="9525">
            <a:noFill/>
            <a:miter lim="800000"/>
            <a:headEnd/>
            <a:tailEnd/>
          </a:ln>
          <a:effectLst/>
        </p:spPr>
        <p:txBody>
          <a:bodyPr lIns="0" tIns="0" rIns="0" bIns="0"/>
          <a:lstStyle/>
          <a:p>
            <a:pPr marL="447675" indent="-447675">
              <a:defRPr/>
            </a:pPr>
            <a:r>
              <a:rPr lang="en-US" b="1" kern="0" dirty="0" err="1">
                <a:solidFill>
                  <a:schemeClr val="accent1"/>
                </a:solidFill>
                <a:latin typeface="+mj-lt"/>
                <a:ea typeface="+mj-ea"/>
                <a:cs typeface="+mj-cs"/>
              </a:rPr>
              <a:t>Tekortkoming</a:t>
            </a:r>
            <a:r>
              <a:rPr lang="en-US" b="1" kern="0" dirty="0">
                <a:solidFill>
                  <a:schemeClr val="accent1"/>
                </a:solidFill>
                <a:latin typeface="+mj-lt"/>
                <a:ea typeface="+mj-ea"/>
                <a:cs typeface="+mj-cs"/>
              </a:rPr>
              <a:t> </a:t>
            </a:r>
            <a:r>
              <a:rPr lang="en-US" b="1" kern="0" dirty="0" err="1">
                <a:solidFill>
                  <a:schemeClr val="accent1"/>
                </a:solidFill>
                <a:latin typeface="+mj-lt"/>
                <a:ea typeface="+mj-ea"/>
                <a:cs typeface="+mj-cs"/>
              </a:rPr>
              <a:t>zichtbaarheid</a:t>
            </a:r>
            <a:r>
              <a:rPr lang="en-US" b="1" kern="0" dirty="0">
                <a:solidFill>
                  <a:schemeClr val="accent1"/>
                </a:solidFill>
                <a:latin typeface="+mj-lt"/>
                <a:ea typeface="+mj-ea"/>
                <a:cs typeface="+mj-cs"/>
              </a:rPr>
              <a:t> </a:t>
            </a:r>
            <a:r>
              <a:rPr lang="en-US" b="1" kern="0" dirty="0" err="1">
                <a:solidFill>
                  <a:schemeClr val="accent1"/>
                </a:solidFill>
                <a:latin typeface="+mj-lt"/>
                <a:ea typeface="+mj-ea"/>
                <a:cs typeface="+mj-cs"/>
              </a:rPr>
              <a:t>en</a:t>
            </a:r>
            <a:r>
              <a:rPr lang="en-US" b="1" kern="0" dirty="0">
                <a:solidFill>
                  <a:schemeClr val="accent1"/>
                </a:solidFill>
                <a:latin typeface="+mj-lt"/>
                <a:ea typeface="+mj-ea"/>
                <a:cs typeface="+mj-cs"/>
              </a:rPr>
              <a:t> </a:t>
            </a:r>
            <a:r>
              <a:rPr lang="en-US" b="1" kern="0" dirty="0" err="1">
                <a:solidFill>
                  <a:schemeClr val="accent1"/>
                </a:solidFill>
                <a:latin typeface="+mj-lt"/>
                <a:ea typeface="+mj-ea"/>
                <a:cs typeface="+mj-cs"/>
              </a:rPr>
              <a:t>hoorbaarheid</a:t>
            </a:r>
            <a:endParaRPr lang="en-US" b="1" kern="0" dirty="0">
              <a:solidFill>
                <a:schemeClr val="accent1"/>
              </a:solidFill>
              <a:latin typeface="+mj-lt"/>
              <a:ea typeface="+mj-ea"/>
              <a:cs typeface="+mj-cs"/>
            </a:endParaRPr>
          </a:p>
        </p:txBody>
      </p:sp>
      <p:sp>
        <p:nvSpPr>
          <p:cNvPr id="25" name="Rechthoek 41"/>
          <p:cNvSpPr>
            <a:spLocks noChangeArrowheads="1"/>
          </p:cNvSpPr>
          <p:nvPr/>
        </p:nvSpPr>
        <p:spPr bwMode="auto">
          <a:xfrm>
            <a:off x="2401192" y="3158506"/>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LEIDER V/H WERK – </a:t>
            </a:r>
          </a:p>
          <a:p>
            <a:pPr algn="ctr"/>
            <a:r>
              <a:rPr lang="nl-BE" sz="800" b="1" dirty="0">
                <a:solidFill>
                  <a:schemeClr val="bg1"/>
                </a:solidFill>
              </a:rPr>
              <a:t>VV AANNEMER</a:t>
            </a:r>
          </a:p>
        </p:txBody>
      </p:sp>
      <p:sp>
        <p:nvSpPr>
          <p:cNvPr id="24" name="Rechthoek 35"/>
          <p:cNvSpPr>
            <a:spLocks noChangeArrowheads="1"/>
          </p:cNvSpPr>
          <p:nvPr/>
        </p:nvSpPr>
        <p:spPr bwMode="auto">
          <a:xfrm>
            <a:off x="911424" y="3427998"/>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30" name="Text Placeholder 1"/>
          <p:cNvSpPr>
            <a:spLocks noGrp="1"/>
          </p:cNvSpPr>
          <p:nvPr>
            <p:ph type="body" sz="quarter" idx="18"/>
          </p:nvPr>
        </p:nvSpPr>
        <p:spPr>
          <a:xfrm>
            <a:off x="9192345" y="154526"/>
            <a:ext cx="2718450" cy="360363"/>
          </a:xfrm>
        </p:spPr>
        <p:txBody>
          <a:bodyPr/>
          <a:lstStyle/>
          <a:p>
            <a:r>
              <a:rPr lang="en-GB" dirty="0"/>
              <a:t>1. </a:t>
            </a: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kijkuit</a:t>
            </a:r>
            <a:endParaRPr lang="en-GB" dirty="0"/>
          </a:p>
          <a:p>
            <a:r>
              <a:rPr lang="en-GB" dirty="0"/>
              <a:t>1.1 </a:t>
            </a:r>
            <a:r>
              <a:rPr lang="en-GB" dirty="0" err="1"/>
              <a:t>opstart</a:t>
            </a:r>
            <a:endParaRPr lang="en-GB" dirty="0"/>
          </a:p>
        </p:txBody>
      </p:sp>
      <p:pic>
        <p:nvPicPr>
          <p:cNvPr id="31" name="Picture 30"/>
          <p:cNvPicPr>
            <a:picLocks noChangeAspect="1"/>
          </p:cNvPicPr>
          <p:nvPr/>
        </p:nvPicPr>
        <p:blipFill>
          <a:blip r:embed="rId4"/>
          <a:stretch>
            <a:fillRect/>
          </a:stretch>
        </p:blipFill>
        <p:spPr>
          <a:xfrm>
            <a:off x="2811164" y="1916832"/>
            <a:ext cx="475529" cy="1176630"/>
          </a:xfrm>
          <a:prstGeom prst="rect">
            <a:avLst/>
          </a:prstGeom>
        </p:spPr>
      </p:pic>
      <p:sp>
        <p:nvSpPr>
          <p:cNvPr id="33" name="TextBox 32"/>
          <p:cNvSpPr txBox="1"/>
          <p:nvPr/>
        </p:nvSpPr>
        <p:spPr>
          <a:xfrm>
            <a:off x="4215707" y="977778"/>
            <a:ext cx="6840760" cy="2451735"/>
          </a:xfrm>
          <a:prstGeom prst="roundRect">
            <a:avLst/>
          </a:prstGeom>
          <a:noFill/>
          <a:ln w="12700">
            <a:solidFill>
              <a:srgbClr val="C00000"/>
            </a:solidFill>
            <a:prstDash val="dash"/>
          </a:ln>
        </p:spPr>
        <p:txBody>
          <a:bodyPr wrap="square" rtlCol="0">
            <a:spAutoFit/>
          </a:bodyPr>
          <a:lstStyle/>
          <a:p>
            <a:endParaRPr lang="en-US" sz="1200" b="1" u="sng" dirty="0">
              <a:latin typeface="+mn-lt"/>
            </a:endParaRPr>
          </a:p>
          <a:p>
            <a:pPr algn="just"/>
            <a:r>
              <a:rPr lang="en-US" sz="1400" dirty="0" err="1">
                <a:latin typeface="+mn-lt"/>
              </a:rPr>
              <a:t>Voor</a:t>
            </a:r>
            <a:r>
              <a:rPr lang="en-US" sz="1400" dirty="0">
                <a:latin typeface="+mn-lt"/>
              </a:rPr>
              <a:t> </a:t>
            </a:r>
            <a:r>
              <a:rPr lang="en-US" sz="1400" dirty="0" err="1">
                <a:latin typeface="+mn-lt"/>
              </a:rPr>
              <a:t>elke</a:t>
            </a:r>
            <a:r>
              <a:rPr lang="en-US" sz="1400" dirty="0">
                <a:latin typeface="+mn-lt"/>
              </a:rPr>
              <a:t> </a:t>
            </a:r>
            <a:r>
              <a:rPr lang="en-US" sz="1400" dirty="0" err="1">
                <a:latin typeface="+mn-lt"/>
              </a:rPr>
              <a:t>tekortkoming</a:t>
            </a:r>
            <a:r>
              <a:rPr lang="en-US" sz="1400" dirty="0">
                <a:latin typeface="+mn-lt"/>
              </a:rPr>
              <a:t>	     </a:t>
            </a:r>
            <a:r>
              <a:rPr lang="en-US" sz="1400" dirty="0" err="1">
                <a:latin typeface="+mn-lt"/>
              </a:rPr>
              <a:t>dient</a:t>
            </a:r>
            <a:r>
              <a:rPr lang="en-US" sz="1400" dirty="0">
                <a:latin typeface="+mn-lt"/>
              </a:rPr>
              <a:t> de VV </a:t>
            </a:r>
            <a:r>
              <a:rPr lang="en-US" sz="1400" dirty="0" err="1">
                <a:latin typeface="+mn-lt"/>
              </a:rPr>
              <a:t>verwittigd</a:t>
            </a:r>
            <a:r>
              <a:rPr lang="en-US" sz="1400" dirty="0">
                <a:latin typeface="+mn-lt"/>
              </a:rPr>
              <a:t> </a:t>
            </a:r>
            <a:r>
              <a:rPr lang="en-US" sz="1400" dirty="0" err="1">
                <a:latin typeface="+mn-lt"/>
              </a:rPr>
              <a:t>te</a:t>
            </a:r>
            <a:r>
              <a:rPr lang="en-US" sz="1400" dirty="0">
                <a:latin typeface="+mn-lt"/>
              </a:rPr>
              <a:t> </a:t>
            </a:r>
            <a:r>
              <a:rPr lang="en-US" sz="1400" dirty="0" err="1">
                <a:latin typeface="+mn-lt"/>
              </a:rPr>
              <a:t>worden</a:t>
            </a:r>
            <a:r>
              <a:rPr lang="en-US" sz="1400" dirty="0">
                <a:latin typeface="+mn-lt"/>
              </a:rPr>
              <a:t>.</a:t>
            </a:r>
          </a:p>
          <a:p>
            <a:pPr algn="just"/>
            <a:r>
              <a:rPr lang="en-US" sz="1400" dirty="0" err="1">
                <a:latin typeface="+mn-lt"/>
              </a:rPr>
              <a:t>Voor</a:t>
            </a:r>
            <a:r>
              <a:rPr lang="en-US" sz="1400" dirty="0">
                <a:latin typeface="+mn-lt"/>
              </a:rPr>
              <a:t> </a:t>
            </a:r>
            <a:r>
              <a:rPr lang="en-US" sz="1400" dirty="0" err="1">
                <a:latin typeface="+mn-lt"/>
              </a:rPr>
              <a:t>elke</a:t>
            </a:r>
            <a:r>
              <a:rPr lang="en-US" sz="1400" dirty="0">
                <a:latin typeface="+mn-lt"/>
              </a:rPr>
              <a:t> </a:t>
            </a:r>
            <a:r>
              <a:rPr lang="en-US" sz="1400" dirty="0" err="1">
                <a:latin typeface="+mn-lt"/>
              </a:rPr>
              <a:t>tekortkoming</a:t>
            </a:r>
            <a:r>
              <a:rPr lang="en-US" sz="1400" dirty="0">
                <a:latin typeface="+mn-lt"/>
              </a:rPr>
              <a:t>	     </a:t>
            </a:r>
            <a:r>
              <a:rPr lang="en-US" sz="1400" dirty="0" err="1">
                <a:latin typeface="+mn-lt"/>
              </a:rPr>
              <a:t>moet</a:t>
            </a:r>
            <a:r>
              <a:rPr lang="en-US" sz="1400" dirty="0">
                <a:latin typeface="+mn-lt"/>
              </a:rPr>
              <a:t> de VV </a:t>
            </a:r>
            <a:r>
              <a:rPr lang="en-US" sz="1400" dirty="0" err="1">
                <a:latin typeface="+mn-lt"/>
              </a:rPr>
              <a:t>naar</a:t>
            </a:r>
            <a:r>
              <a:rPr lang="en-US" sz="1400" dirty="0">
                <a:latin typeface="+mn-lt"/>
              </a:rPr>
              <a:t> </a:t>
            </a:r>
            <a:r>
              <a:rPr lang="en-US" sz="1400" dirty="0" err="1">
                <a:latin typeface="+mn-lt"/>
              </a:rPr>
              <a:t>een</a:t>
            </a:r>
            <a:r>
              <a:rPr lang="en-US" sz="1400" dirty="0">
                <a:latin typeface="+mn-lt"/>
              </a:rPr>
              <a:t> </a:t>
            </a:r>
            <a:r>
              <a:rPr lang="en-US" sz="1400" dirty="0" err="1">
                <a:latin typeface="+mn-lt"/>
              </a:rPr>
              <a:t>oplossing</a:t>
            </a:r>
            <a:r>
              <a:rPr lang="en-US" sz="1400" dirty="0">
                <a:latin typeface="+mn-lt"/>
              </a:rPr>
              <a:t> </a:t>
            </a:r>
            <a:r>
              <a:rPr lang="en-US" sz="1400" dirty="0" err="1">
                <a:latin typeface="+mn-lt"/>
              </a:rPr>
              <a:t>zoeken</a:t>
            </a:r>
            <a:r>
              <a:rPr lang="en-US" sz="1400" dirty="0">
                <a:latin typeface="+mn-lt"/>
              </a:rPr>
              <a:t>.</a:t>
            </a:r>
          </a:p>
          <a:p>
            <a:pPr algn="just"/>
            <a:endParaRPr lang="en-US" sz="1400" dirty="0">
              <a:latin typeface="+mn-lt"/>
            </a:endParaRPr>
          </a:p>
          <a:p>
            <a:pPr algn="just"/>
            <a:r>
              <a:rPr lang="en-US" sz="1400" dirty="0" err="1">
                <a:latin typeface="+mn-lt"/>
              </a:rPr>
              <a:t>Als</a:t>
            </a:r>
            <a:r>
              <a:rPr lang="en-US" sz="1400" dirty="0">
                <a:latin typeface="+mn-lt"/>
              </a:rPr>
              <a:t> de VV </a:t>
            </a:r>
            <a:r>
              <a:rPr lang="en-US" sz="1400" dirty="0" err="1">
                <a:latin typeface="+mn-lt"/>
              </a:rPr>
              <a:t>geen</a:t>
            </a:r>
            <a:r>
              <a:rPr lang="en-US" sz="1400" dirty="0">
                <a:latin typeface="+mn-lt"/>
              </a:rPr>
              <a:t> </a:t>
            </a:r>
            <a:r>
              <a:rPr lang="en-US" sz="1400" dirty="0" err="1">
                <a:latin typeface="+mn-lt"/>
              </a:rPr>
              <a:t>oplossing</a:t>
            </a:r>
            <a:r>
              <a:rPr lang="en-US" sz="1400" dirty="0">
                <a:latin typeface="+mn-lt"/>
              </a:rPr>
              <a:t> </a:t>
            </a:r>
            <a:r>
              <a:rPr lang="en-US" sz="1400" dirty="0" err="1">
                <a:latin typeface="+mn-lt"/>
              </a:rPr>
              <a:t>heeft</a:t>
            </a:r>
            <a:r>
              <a:rPr lang="en-US" sz="1400" dirty="0">
                <a:latin typeface="+mn-lt"/>
              </a:rPr>
              <a:t> </a:t>
            </a:r>
            <a:r>
              <a:rPr lang="en-US" sz="1400" dirty="0" err="1">
                <a:latin typeface="+mn-lt"/>
              </a:rPr>
              <a:t>voor</a:t>
            </a:r>
            <a:r>
              <a:rPr lang="en-US" sz="1400" dirty="0">
                <a:latin typeface="+mn-lt"/>
              </a:rPr>
              <a:t> de </a:t>
            </a:r>
            <a:r>
              <a:rPr lang="en-US" sz="1400" dirty="0" err="1">
                <a:latin typeface="+mn-lt"/>
              </a:rPr>
              <a:t>tekortkoming</a:t>
            </a:r>
            <a:r>
              <a:rPr lang="en-US" sz="1400" dirty="0">
                <a:latin typeface="+mn-lt"/>
              </a:rPr>
              <a:t>, </a:t>
            </a:r>
            <a:r>
              <a:rPr lang="en-US" sz="1400" dirty="0" err="1">
                <a:latin typeface="+mn-lt"/>
              </a:rPr>
              <a:t>dan</a:t>
            </a:r>
            <a:r>
              <a:rPr lang="en-US" sz="1400" dirty="0">
                <a:latin typeface="+mn-lt"/>
              </a:rPr>
              <a:t> </a:t>
            </a:r>
            <a:r>
              <a:rPr lang="en-US" sz="1400" dirty="0" err="1">
                <a:latin typeface="+mn-lt"/>
              </a:rPr>
              <a:t>neemt</a:t>
            </a:r>
            <a:r>
              <a:rPr lang="en-US" sz="1400" dirty="0">
                <a:latin typeface="+mn-lt"/>
              </a:rPr>
              <a:t> </a:t>
            </a:r>
            <a:r>
              <a:rPr lang="en-US" sz="1400" dirty="0" err="1">
                <a:latin typeface="+mn-lt"/>
              </a:rPr>
              <a:t>hij</a:t>
            </a:r>
            <a:r>
              <a:rPr lang="en-US" sz="1400" dirty="0">
                <a:latin typeface="+mn-lt"/>
              </a:rPr>
              <a:t> </a:t>
            </a:r>
            <a:r>
              <a:rPr lang="en-US" sz="1400" dirty="0" err="1">
                <a:latin typeface="+mn-lt"/>
              </a:rPr>
              <a:t>één</a:t>
            </a:r>
            <a:r>
              <a:rPr lang="en-US" sz="1400" dirty="0">
                <a:latin typeface="+mn-lt"/>
              </a:rPr>
              <a:t> van </a:t>
            </a:r>
            <a:r>
              <a:rPr lang="en-US" sz="1400" dirty="0" err="1">
                <a:latin typeface="+mn-lt"/>
              </a:rPr>
              <a:t>volgende</a:t>
            </a:r>
            <a:r>
              <a:rPr lang="en-US" sz="1400" dirty="0">
                <a:latin typeface="+mn-lt"/>
              </a:rPr>
              <a:t> </a:t>
            </a:r>
            <a:r>
              <a:rPr lang="en-US" sz="1400" dirty="0" err="1">
                <a:latin typeface="+mn-lt"/>
              </a:rPr>
              <a:t>beslissingen</a:t>
            </a:r>
            <a:r>
              <a:rPr lang="en-US" sz="1400" dirty="0">
                <a:latin typeface="+mn-lt"/>
              </a:rPr>
              <a:t> over het </a:t>
            </a:r>
            <a:r>
              <a:rPr lang="en-US" sz="1400" dirty="0" err="1">
                <a:latin typeface="+mn-lt"/>
              </a:rPr>
              <a:t>verdere</a:t>
            </a:r>
            <a:r>
              <a:rPr lang="en-US" sz="1400" dirty="0">
                <a:latin typeface="+mn-lt"/>
              </a:rPr>
              <a:t> </a:t>
            </a:r>
            <a:r>
              <a:rPr lang="en-US" sz="1400" dirty="0" err="1">
                <a:latin typeface="+mn-lt"/>
              </a:rPr>
              <a:t>verloop</a:t>
            </a:r>
            <a:r>
              <a:rPr lang="en-US" sz="1400" dirty="0">
                <a:latin typeface="+mn-lt"/>
              </a:rPr>
              <a:t> van de </a:t>
            </a:r>
            <a:r>
              <a:rPr lang="en-US" sz="1400" dirty="0" err="1">
                <a:latin typeface="+mn-lt"/>
              </a:rPr>
              <a:t>werken</a:t>
            </a:r>
            <a:r>
              <a:rPr lang="en-US" sz="1400" dirty="0">
                <a:latin typeface="+mn-lt"/>
              </a:rPr>
              <a:t>:</a:t>
            </a:r>
          </a:p>
          <a:p>
            <a:pPr algn="just"/>
            <a:endParaRPr lang="en-US" sz="1400" dirty="0">
              <a:latin typeface="+mn-lt"/>
            </a:endParaRPr>
          </a:p>
          <a:p>
            <a:pPr marL="228600" indent="-228600" algn="just">
              <a:buAutoNum type="arabicPeriod"/>
            </a:pPr>
            <a:r>
              <a:rPr lang="en-US" sz="1400" dirty="0">
                <a:latin typeface="+mn-lt"/>
              </a:rPr>
              <a:t>of </a:t>
            </a:r>
            <a:r>
              <a:rPr lang="en-US" sz="1400" dirty="0" err="1">
                <a:latin typeface="+mn-lt"/>
              </a:rPr>
              <a:t>hij</a:t>
            </a:r>
            <a:r>
              <a:rPr lang="en-US" sz="1400" dirty="0">
                <a:latin typeface="+mn-lt"/>
              </a:rPr>
              <a:t> </a:t>
            </a:r>
            <a:r>
              <a:rPr lang="en-US" sz="1400" dirty="0" err="1">
                <a:latin typeface="+mn-lt"/>
              </a:rPr>
              <a:t>wacht</a:t>
            </a:r>
            <a:r>
              <a:rPr lang="en-US" sz="1400" dirty="0">
                <a:latin typeface="+mn-lt"/>
              </a:rPr>
              <a:t> tot de </a:t>
            </a:r>
            <a:r>
              <a:rPr lang="en-US" sz="1400" dirty="0" err="1">
                <a:latin typeface="+mn-lt"/>
              </a:rPr>
              <a:t>situatie</a:t>
            </a:r>
            <a:r>
              <a:rPr lang="en-US" sz="1400" dirty="0">
                <a:latin typeface="+mn-lt"/>
              </a:rPr>
              <a:t> </a:t>
            </a:r>
            <a:r>
              <a:rPr lang="en-US" sz="1400" dirty="0" err="1">
                <a:latin typeface="+mn-lt"/>
              </a:rPr>
              <a:t>verbetert</a:t>
            </a:r>
            <a:r>
              <a:rPr lang="en-US" sz="1400" dirty="0">
                <a:latin typeface="+mn-lt"/>
              </a:rPr>
              <a:t> </a:t>
            </a:r>
            <a:r>
              <a:rPr lang="en-US" sz="1400" dirty="0" err="1">
                <a:latin typeface="+mn-lt"/>
              </a:rPr>
              <a:t>en</a:t>
            </a:r>
            <a:r>
              <a:rPr lang="en-US" sz="1400" dirty="0">
                <a:latin typeface="+mn-lt"/>
              </a:rPr>
              <a:t> </a:t>
            </a:r>
            <a:r>
              <a:rPr lang="en-US" sz="1400" dirty="0" err="1">
                <a:latin typeface="+mn-lt"/>
              </a:rPr>
              <a:t>herneemt</a:t>
            </a:r>
            <a:r>
              <a:rPr lang="en-US" sz="1400" dirty="0">
                <a:latin typeface="+mn-lt"/>
              </a:rPr>
              <a:t> </a:t>
            </a:r>
            <a:r>
              <a:rPr lang="en-US" sz="1400" dirty="0" err="1">
                <a:latin typeface="+mn-lt"/>
              </a:rPr>
              <a:t>daarna</a:t>
            </a:r>
            <a:r>
              <a:rPr lang="en-US" sz="1400" dirty="0">
                <a:latin typeface="+mn-lt"/>
              </a:rPr>
              <a:t> de </a:t>
            </a:r>
            <a:r>
              <a:rPr lang="en-US" sz="1400" dirty="0" err="1">
                <a:latin typeface="+mn-lt"/>
              </a:rPr>
              <a:t>werken</a:t>
            </a:r>
            <a:r>
              <a:rPr lang="en-US" sz="1400" dirty="0">
                <a:latin typeface="+mn-lt"/>
              </a:rPr>
              <a:t>;</a:t>
            </a:r>
          </a:p>
          <a:p>
            <a:pPr marL="228600" indent="-228600" algn="just">
              <a:buAutoNum type="arabicPeriod"/>
            </a:pPr>
            <a:r>
              <a:rPr lang="en-US" sz="1400" dirty="0">
                <a:latin typeface="+mn-lt"/>
              </a:rPr>
              <a:t>of </a:t>
            </a:r>
            <a:r>
              <a:rPr lang="en-US" sz="1400" dirty="0" err="1">
                <a:latin typeface="+mn-lt"/>
              </a:rPr>
              <a:t>hij</a:t>
            </a:r>
            <a:r>
              <a:rPr lang="en-US" sz="1400" dirty="0">
                <a:latin typeface="+mn-lt"/>
              </a:rPr>
              <a:t> </a:t>
            </a:r>
            <a:r>
              <a:rPr lang="en-US" sz="1400" dirty="0" err="1">
                <a:latin typeface="+mn-lt"/>
              </a:rPr>
              <a:t>verandert</a:t>
            </a:r>
            <a:r>
              <a:rPr lang="en-US" sz="1400" dirty="0">
                <a:latin typeface="+mn-lt"/>
              </a:rPr>
              <a:t> van </a:t>
            </a:r>
            <a:r>
              <a:rPr lang="en-US" sz="1400" dirty="0" err="1">
                <a:latin typeface="+mn-lt"/>
              </a:rPr>
              <a:t>organisatorisch</a:t>
            </a:r>
            <a:r>
              <a:rPr lang="en-US" sz="1400" dirty="0">
                <a:latin typeface="+mn-lt"/>
              </a:rPr>
              <a:t> model; </a:t>
            </a:r>
          </a:p>
          <a:p>
            <a:pPr marL="228600" indent="-228600" algn="just">
              <a:buAutoNum type="arabicPeriod"/>
            </a:pPr>
            <a:r>
              <a:rPr lang="en-US" sz="1400" dirty="0">
                <a:latin typeface="+mn-lt"/>
              </a:rPr>
              <a:t>of </a:t>
            </a:r>
            <a:r>
              <a:rPr lang="en-US" sz="1400" dirty="0" err="1">
                <a:latin typeface="+mn-lt"/>
              </a:rPr>
              <a:t>hij</a:t>
            </a:r>
            <a:r>
              <a:rPr lang="en-US" sz="1400" dirty="0">
                <a:latin typeface="+mn-lt"/>
              </a:rPr>
              <a:t> </a:t>
            </a:r>
            <a:r>
              <a:rPr lang="en-US" sz="1400" dirty="0" err="1">
                <a:latin typeface="+mn-lt"/>
              </a:rPr>
              <a:t>laat</a:t>
            </a:r>
            <a:r>
              <a:rPr lang="en-US" sz="1400" dirty="0">
                <a:latin typeface="+mn-lt"/>
              </a:rPr>
              <a:t> de </a:t>
            </a:r>
            <a:r>
              <a:rPr lang="en-US" sz="1400" dirty="0" err="1">
                <a:latin typeface="+mn-lt"/>
              </a:rPr>
              <a:t>ingeplande</a:t>
            </a:r>
            <a:r>
              <a:rPr lang="en-US" sz="1400" dirty="0">
                <a:latin typeface="+mn-lt"/>
              </a:rPr>
              <a:t> </a:t>
            </a:r>
            <a:r>
              <a:rPr lang="en-US" sz="1400" dirty="0" err="1">
                <a:latin typeface="+mn-lt"/>
              </a:rPr>
              <a:t>werkzaamheden</a:t>
            </a:r>
            <a:r>
              <a:rPr lang="en-US" sz="1400" dirty="0">
                <a:latin typeface="+mn-lt"/>
              </a:rPr>
              <a:t> </a:t>
            </a:r>
            <a:r>
              <a:rPr lang="en-US" sz="1400" dirty="0" err="1">
                <a:latin typeface="+mn-lt"/>
              </a:rPr>
              <a:t>definitief</a:t>
            </a:r>
            <a:r>
              <a:rPr lang="en-US" sz="1400" dirty="0">
                <a:latin typeface="+mn-lt"/>
              </a:rPr>
              <a:t> </a:t>
            </a:r>
            <a:r>
              <a:rPr lang="en-US" sz="1400" dirty="0" err="1">
                <a:latin typeface="+mn-lt"/>
              </a:rPr>
              <a:t>stopzetten</a:t>
            </a:r>
            <a:r>
              <a:rPr lang="en-US" sz="1400" dirty="0">
                <a:latin typeface="+mn-lt"/>
              </a:rPr>
              <a:t>.</a:t>
            </a:r>
          </a:p>
        </p:txBody>
      </p:sp>
      <p:sp>
        <p:nvSpPr>
          <p:cNvPr id="34" name="TextBox 33"/>
          <p:cNvSpPr txBox="1"/>
          <p:nvPr/>
        </p:nvSpPr>
        <p:spPr>
          <a:xfrm>
            <a:off x="1631504" y="4327824"/>
            <a:ext cx="10077132" cy="1259919"/>
          </a:xfrm>
          <a:prstGeom prst="roundRect">
            <a:avLst/>
          </a:prstGeom>
          <a:noFill/>
          <a:ln w="12700">
            <a:solidFill>
              <a:srgbClr val="C00000"/>
            </a:solidFill>
            <a:prstDash val="dash"/>
          </a:ln>
        </p:spPr>
        <p:txBody>
          <a:bodyPr wrap="square" rtlCol="0">
            <a:spAutoFit/>
          </a:bodyPr>
          <a:lstStyle/>
          <a:p>
            <a:endParaRPr lang="en-US" sz="1200" b="1" u="sng" dirty="0">
              <a:latin typeface="+mn-lt"/>
            </a:endParaRPr>
          </a:p>
          <a:p>
            <a:pPr algn="just"/>
            <a:r>
              <a:rPr lang="en-US" sz="1400" dirty="0">
                <a:latin typeface="+mn-lt"/>
              </a:rPr>
              <a:t>De </a:t>
            </a:r>
            <a:r>
              <a:rPr lang="en-US" sz="1400" dirty="0" err="1">
                <a:latin typeface="+mn-lt"/>
              </a:rPr>
              <a:t>omstandigheden</a:t>
            </a:r>
            <a:r>
              <a:rPr lang="en-US" sz="1400" dirty="0">
                <a:latin typeface="+mn-lt"/>
              </a:rPr>
              <a:t> van </a:t>
            </a:r>
            <a:r>
              <a:rPr lang="en-US" sz="1400" dirty="0" err="1">
                <a:latin typeface="+mn-lt"/>
              </a:rPr>
              <a:t>zichtbaarheid</a:t>
            </a:r>
            <a:r>
              <a:rPr lang="en-US" sz="1400" dirty="0">
                <a:latin typeface="+mn-lt"/>
              </a:rPr>
              <a:t> </a:t>
            </a:r>
            <a:r>
              <a:rPr lang="en-US" sz="1400" dirty="0" err="1">
                <a:latin typeface="+mn-lt"/>
              </a:rPr>
              <a:t>en</a:t>
            </a:r>
            <a:r>
              <a:rPr lang="en-US" sz="1400" dirty="0">
                <a:latin typeface="+mn-lt"/>
              </a:rPr>
              <a:t> </a:t>
            </a:r>
            <a:r>
              <a:rPr lang="en-US" sz="1400" dirty="0" err="1">
                <a:latin typeface="+mn-lt"/>
              </a:rPr>
              <a:t>hoorbaarheid</a:t>
            </a:r>
            <a:r>
              <a:rPr lang="en-US" sz="1400" dirty="0">
                <a:latin typeface="+mn-lt"/>
              </a:rPr>
              <a:t> </a:t>
            </a:r>
            <a:r>
              <a:rPr lang="en-US" sz="1400" dirty="0" err="1">
                <a:latin typeface="+mn-lt"/>
              </a:rPr>
              <a:t>dienen</a:t>
            </a:r>
            <a:r>
              <a:rPr lang="en-US" sz="1400" dirty="0">
                <a:latin typeface="+mn-lt"/>
              </a:rPr>
              <a:t> ten </a:t>
            </a:r>
            <a:r>
              <a:rPr lang="en-US" sz="1400" dirty="0" err="1">
                <a:latin typeface="+mn-lt"/>
              </a:rPr>
              <a:t>allen</a:t>
            </a:r>
            <a:r>
              <a:rPr lang="en-US" sz="1400" dirty="0">
                <a:latin typeface="+mn-lt"/>
              </a:rPr>
              <a:t> </a:t>
            </a:r>
            <a:r>
              <a:rPr lang="en-US" sz="1400" dirty="0" err="1">
                <a:latin typeface="+mn-lt"/>
              </a:rPr>
              <a:t>tijde</a:t>
            </a:r>
            <a:r>
              <a:rPr lang="en-US" sz="1400" dirty="0">
                <a:latin typeface="+mn-lt"/>
              </a:rPr>
              <a:t> </a:t>
            </a:r>
            <a:r>
              <a:rPr lang="en-US" sz="1400" dirty="0" err="1">
                <a:latin typeface="+mn-lt"/>
              </a:rPr>
              <a:t>te</a:t>
            </a:r>
            <a:r>
              <a:rPr lang="en-US" sz="1400" dirty="0">
                <a:latin typeface="+mn-lt"/>
              </a:rPr>
              <a:t> </a:t>
            </a:r>
            <a:r>
              <a:rPr lang="en-US" sz="1400" dirty="0" err="1">
                <a:latin typeface="+mn-lt"/>
              </a:rPr>
              <a:t>worden</a:t>
            </a:r>
            <a:r>
              <a:rPr lang="en-US" sz="1400" dirty="0">
                <a:latin typeface="+mn-lt"/>
              </a:rPr>
              <a:t> </a:t>
            </a:r>
            <a:r>
              <a:rPr lang="en-US" sz="1400" dirty="0" err="1">
                <a:latin typeface="+mn-lt"/>
              </a:rPr>
              <a:t>geverifieerd</a:t>
            </a:r>
            <a:r>
              <a:rPr lang="en-US" sz="1400" dirty="0">
                <a:latin typeface="+mn-lt"/>
              </a:rPr>
              <a:t>.</a:t>
            </a:r>
          </a:p>
          <a:p>
            <a:pPr algn="just"/>
            <a:endParaRPr lang="en-US" sz="1400" dirty="0">
              <a:latin typeface="+mn-lt"/>
            </a:endParaRPr>
          </a:p>
          <a:p>
            <a:pPr algn="just"/>
            <a:r>
              <a:rPr lang="en-US" sz="1400" dirty="0" err="1">
                <a:latin typeface="+mn-lt"/>
              </a:rPr>
              <a:t>Indien</a:t>
            </a:r>
            <a:r>
              <a:rPr lang="en-US" sz="1400" dirty="0">
                <a:latin typeface="+mn-lt"/>
              </a:rPr>
              <a:t> </a:t>
            </a:r>
            <a:r>
              <a:rPr lang="en-US" sz="1400" dirty="0" err="1">
                <a:latin typeface="+mn-lt"/>
              </a:rPr>
              <a:t>tijdens</a:t>
            </a:r>
            <a:r>
              <a:rPr lang="en-US" sz="1400" dirty="0">
                <a:latin typeface="+mn-lt"/>
              </a:rPr>
              <a:t> de </a:t>
            </a:r>
            <a:r>
              <a:rPr lang="en-US" sz="1400" dirty="0" err="1">
                <a:latin typeface="+mn-lt"/>
              </a:rPr>
              <a:t>uitvoering</a:t>
            </a:r>
            <a:r>
              <a:rPr lang="en-US" sz="1400" dirty="0">
                <a:latin typeface="+mn-lt"/>
              </a:rPr>
              <a:t> van de </a:t>
            </a:r>
            <a:r>
              <a:rPr lang="en-US" sz="1400" dirty="0" err="1">
                <a:latin typeface="+mn-lt"/>
              </a:rPr>
              <a:t>werken</a:t>
            </a:r>
            <a:r>
              <a:rPr lang="en-US" sz="1400" dirty="0">
                <a:latin typeface="+mn-lt"/>
              </a:rPr>
              <a:t>, om wat </a:t>
            </a:r>
            <a:r>
              <a:rPr lang="en-US" sz="1400" dirty="0" err="1">
                <a:latin typeface="+mn-lt"/>
              </a:rPr>
              <a:t>voor</a:t>
            </a:r>
            <a:r>
              <a:rPr lang="en-US" sz="1400" dirty="0">
                <a:latin typeface="+mn-lt"/>
              </a:rPr>
              <a:t> </a:t>
            </a:r>
            <a:r>
              <a:rPr lang="en-US" sz="1400" dirty="0" err="1">
                <a:latin typeface="+mn-lt"/>
              </a:rPr>
              <a:t>reden</a:t>
            </a:r>
            <a:r>
              <a:rPr lang="en-US" sz="1400" dirty="0">
                <a:latin typeface="+mn-lt"/>
              </a:rPr>
              <a:t> </a:t>
            </a:r>
            <a:r>
              <a:rPr lang="en-US" sz="1400" dirty="0" err="1">
                <a:latin typeface="+mn-lt"/>
              </a:rPr>
              <a:t>dan</a:t>
            </a:r>
            <a:r>
              <a:rPr lang="en-US" sz="1400" dirty="0">
                <a:latin typeface="+mn-lt"/>
              </a:rPr>
              <a:t> </a:t>
            </a:r>
            <a:r>
              <a:rPr lang="en-US" sz="1400" dirty="0" err="1">
                <a:latin typeface="+mn-lt"/>
              </a:rPr>
              <a:t>ook</a:t>
            </a:r>
            <a:r>
              <a:rPr lang="en-US" sz="1400" dirty="0">
                <a:latin typeface="+mn-lt"/>
              </a:rPr>
              <a:t>, de </a:t>
            </a:r>
            <a:r>
              <a:rPr lang="en-US" sz="1400" dirty="0" err="1">
                <a:latin typeface="+mn-lt"/>
              </a:rPr>
              <a:t>goede</a:t>
            </a:r>
            <a:r>
              <a:rPr lang="en-US" sz="1400" dirty="0">
                <a:latin typeface="+mn-lt"/>
              </a:rPr>
              <a:t> </a:t>
            </a:r>
            <a:r>
              <a:rPr lang="en-US" sz="1400" dirty="0" err="1">
                <a:latin typeface="+mn-lt"/>
              </a:rPr>
              <a:t>zichtbaarheid</a:t>
            </a:r>
            <a:r>
              <a:rPr lang="en-US" sz="1400" dirty="0">
                <a:latin typeface="+mn-lt"/>
              </a:rPr>
              <a:t> </a:t>
            </a:r>
            <a:r>
              <a:rPr lang="en-US" sz="1400" dirty="0" err="1">
                <a:latin typeface="+mn-lt"/>
              </a:rPr>
              <a:t>en</a:t>
            </a:r>
            <a:r>
              <a:rPr lang="en-US" sz="1400" dirty="0">
                <a:latin typeface="+mn-lt"/>
              </a:rPr>
              <a:t>/of </a:t>
            </a:r>
            <a:r>
              <a:rPr lang="en-US" sz="1400" dirty="0" err="1">
                <a:latin typeface="+mn-lt"/>
              </a:rPr>
              <a:t>hoorbaarheid</a:t>
            </a:r>
            <a:r>
              <a:rPr lang="en-US" sz="1400" dirty="0">
                <a:latin typeface="+mn-lt"/>
              </a:rPr>
              <a:t> </a:t>
            </a:r>
            <a:r>
              <a:rPr lang="en-US" sz="1400" dirty="0" err="1">
                <a:latin typeface="+mn-lt"/>
              </a:rPr>
              <a:t>niet</a:t>
            </a:r>
            <a:r>
              <a:rPr lang="en-US" sz="1400" dirty="0">
                <a:latin typeface="+mn-lt"/>
              </a:rPr>
              <a:t> </a:t>
            </a:r>
            <a:r>
              <a:rPr lang="en-US" sz="1400" dirty="0" err="1">
                <a:latin typeface="+mn-lt"/>
              </a:rPr>
              <a:t>gegarandeerd</a:t>
            </a:r>
            <a:r>
              <a:rPr lang="en-US" sz="1400" dirty="0">
                <a:latin typeface="+mn-lt"/>
              </a:rPr>
              <a:t> is (      </a:t>
            </a:r>
            <a:r>
              <a:rPr lang="en-US" sz="1400" dirty="0" err="1">
                <a:latin typeface="+mn-lt"/>
              </a:rPr>
              <a:t>wordt</a:t>
            </a:r>
            <a:r>
              <a:rPr lang="en-US" sz="1400" dirty="0">
                <a:latin typeface="+mn-lt"/>
              </a:rPr>
              <a:t>      ), </a:t>
            </a:r>
            <a:r>
              <a:rPr lang="en-US" sz="1400" dirty="0" err="1">
                <a:latin typeface="+mn-lt"/>
              </a:rPr>
              <a:t>laat</a:t>
            </a:r>
            <a:r>
              <a:rPr lang="en-US" sz="1400" dirty="0">
                <a:latin typeface="+mn-lt"/>
              </a:rPr>
              <a:t> de VV het spoor </a:t>
            </a:r>
            <a:r>
              <a:rPr lang="en-US" sz="1400" dirty="0" err="1">
                <a:latin typeface="+mn-lt"/>
              </a:rPr>
              <a:t>onmiddellijk</a:t>
            </a:r>
            <a:r>
              <a:rPr lang="en-US" sz="1400" dirty="0">
                <a:latin typeface="+mn-lt"/>
              </a:rPr>
              <a:t> </a:t>
            </a:r>
            <a:r>
              <a:rPr lang="en-US" sz="1400" dirty="0" err="1">
                <a:latin typeface="+mn-lt"/>
              </a:rPr>
              <a:t>vrijmaken</a:t>
            </a:r>
            <a:r>
              <a:rPr lang="en-US" sz="1400" dirty="0">
                <a:latin typeface="+mn-lt"/>
              </a:rPr>
              <a:t>.</a:t>
            </a:r>
          </a:p>
        </p:txBody>
      </p:sp>
      <p:pic>
        <p:nvPicPr>
          <p:cNvPr id="15" name="Picture 5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1332" y="5247666"/>
            <a:ext cx="239664" cy="238448"/>
          </a:xfrm>
          <a:prstGeom prst="rect">
            <a:avLst/>
          </a:prstGeom>
          <a:noFill/>
          <a:ln w="9525">
            <a:noFill/>
            <a:miter lim="800000"/>
            <a:headEnd/>
            <a:tailEnd/>
          </a:ln>
        </p:spPr>
      </p:pic>
      <p:pic>
        <p:nvPicPr>
          <p:cNvPr id="16" name="Picture 11" descr="D:\Documents And Settings\GQR7802\Local Settings\Temporary Internet Files\Content.IE5\HNYX0581\MC90044131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8062" y="5219644"/>
            <a:ext cx="371392" cy="30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8284" y="1967664"/>
            <a:ext cx="585601" cy="1383431"/>
          </a:xfrm>
          <a:prstGeom prst="rect">
            <a:avLst/>
          </a:prstGeom>
          <a:ln w="25400">
            <a:solidFill>
              <a:schemeClr val="tx2">
                <a:lumMod val="85000"/>
              </a:schemeClr>
            </a:solidFill>
          </a:ln>
        </p:spPr>
      </p:pic>
    </p:spTree>
    <p:extLst>
      <p:ext uri="{BB962C8B-B14F-4D97-AF65-F5344CB8AC3E}">
        <p14:creationId xmlns:p14="http://schemas.microsoft.com/office/powerpoint/2010/main" val="1340389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135"/>
          <p:cNvCxnSpPr>
            <a:cxnSpLocks noChangeShapeType="1"/>
          </p:cNvCxnSpPr>
          <p:nvPr/>
        </p:nvCxnSpPr>
        <p:spPr bwMode="auto">
          <a:xfrm>
            <a:off x="1919288" y="1268414"/>
            <a:ext cx="0" cy="5112915"/>
          </a:xfrm>
          <a:prstGeom prst="straightConnector1">
            <a:avLst/>
          </a:prstGeom>
          <a:noFill/>
          <a:ln w="12700" algn="ctr">
            <a:solidFill>
              <a:schemeClr val="accent2"/>
            </a:solidFill>
            <a:prstDash val="dash"/>
            <a:round/>
            <a:headEnd/>
            <a:tailEnd type="arrow" w="med" len="med"/>
          </a:ln>
        </p:spPr>
      </p:cxnSp>
      <p:sp>
        <p:nvSpPr>
          <p:cNvPr id="8"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9" name="Rounded Rectangle 122"/>
          <p:cNvSpPr>
            <a:spLocks noChangeArrowheads="1"/>
          </p:cNvSpPr>
          <p:nvPr/>
        </p:nvSpPr>
        <p:spPr bwMode="auto">
          <a:xfrm>
            <a:off x="1591789" y="1452589"/>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err="1">
                <a:latin typeface="Arial" panose="020B0604020202020204" pitchFamily="34" charset="0"/>
                <a:cs typeface="Arial" panose="020B0604020202020204" pitchFamily="34" charset="0"/>
              </a:rPr>
              <a:t>testen</a:t>
            </a:r>
            <a:r>
              <a:rPr lang="en-US" sz="800" dirty="0">
                <a:latin typeface="Arial" panose="020B0604020202020204" pitchFamily="34" charset="0"/>
                <a:cs typeface="Arial" panose="020B0604020202020204" pitchFamily="34" charset="0"/>
              </a:rPr>
              <a:t> van </a:t>
            </a:r>
            <a:r>
              <a:rPr lang="en-US" sz="800" dirty="0" err="1">
                <a:latin typeface="Arial" panose="020B0604020202020204" pitchFamily="34" charset="0"/>
                <a:cs typeface="Arial" panose="020B0604020202020204" pitchFamily="34" charset="0"/>
              </a:rPr>
              <a:t>vrijmaking</a:t>
            </a:r>
            <a:endParaRPr lang="en-US" sz="800" dirty="0">
              <a:latin typeface="Arial" panose="020B0604020202020204" pitchFamily="34" charset="0"/>
              <a:cs typeface="Arial" panose="020B0604020202020204" pitchFamily="34" charset="0"/>
            </a:endParaRPr>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894" y="1268761"/>
            <a:ext cx="209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426" y="1117963"/>
            <a:ext cx="471168" cy="637061"/>
          </a:xfrm>
          <a:prstGeom prst="rect">
            <a:avLst/>
          </a:prstGeom>
          <a:noFill/>
          <a:ln w="9525">
            <a:noFill/>
            <a:miter lim="800000"/>
            <a:headEnd/>
            <a:tailEnd/>
          </a:ln>
        </p:spPr>
      </p:pic>
      <p:sp>
        <p:nvSpPr>
          <p:cNvPr id="14" name="Rounded Rectangle 122"/>
          <p:cNvSpPr>
            <a:spLocks noChangeArrowheads="1"/>
          </p:cNvSpPr>
          <p:nvPr/>
        </p:nvSpPr>
        <p:spPr bwMode="auto">
          <a:xfrm>
            <a:off x="1559497" y="4116885"/>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err="1">
                <a:latin typeface="Arial" panose="020B0604020202020204" pitchFamily="34" charset="0"/>
                <a:cs typeface="Arial" panose="020B0604020202020204" pitchFamily="34" charset="0"/>
              </a:rPr>
              <a:t>testen</a:t>
            </a:r>
            <a:r>
              <a:rPr lang="en-US" sz="800" dirty="0">
                <a:latin typeface="Arial" panose="020B0604020202020204" pitchFamily="34" charset="0"/>
                <a:cs typeface="Arial" panose="020B0604020202020204" pitchFamily="34" charset="0"/>
              </a:rPr>
              <a:t> van </a:t>
            </a:r>
            <a:r>
              <a:rPr lang="en-US" sz="800" dirty="0" err="1">
                <a:latin typeface="Arial" panose="020B0604020202020204" pitchFamily="34" charset="0"/>
                <a:cs typeface="Arial" panose="020B0604020202020204" pitchFamily="34" charset="0"/>
              </a:rPr>
              <a:t>vrijmaking</a:t>
            </a:r>
            <a:endParaRPr lang="en-US" sz="800" dirty="0">
              <a:latin typeface="Arial" panose="020B0604020202020204" pitchFamily="34" charset="0"/>
              <a:cs typeface="Arial" panose="020B0604020202020204" pitchFamily="34" charset="0"/>
            </a:endParaRPr>
          </a:p>
        </p:txBody>
      </p:sp>
      <p:pic>
        <p:nvPicPr>
          <p:cNvPr id="16" name="Picture 11" descr="D:\Documents And Settings\GQR7802\Local Settings\Temporary Internet Files\Content.IE5\HNYX0581\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8032" y="4004172"/>
            <a:ext cx="277019" cy="225425"/>
          </a:xfrm>
          <a:prstGeom prst="rect">
            <a:avLst/>
          </a:prstGeom>
          <a:noFill/>
          <a:ln w="9525">
            <a:noFill/>
            <a:miter lim="800000"/>
            <a:headEnd/>
            <a:tailEnd/>
          </a:ln>
        </p:spPr>
      </p:pic>
      <p:sp>
        <p:nvSpPr>
          <p:cNvPr id="17" name="Text Placeholder 1"/>
          <p:cNvSpPr>
            <a:spLocks noGrp="1"/>
          </p:cNvSpPr>
          <p:nvPr>
            <p:ph type="body" sz="quarter" idx="18"/>
          </p:nvPr>
        </p:nvSpPr>
        <p:spPr>
          <a:xfrm>
            <a:off x="9192345" y="154526"/>
            <a:ext cx="2718450" cy="466162"/>
          </a:xfrm>
        </p:spPr>
        <p:txBody>
          <a:bodyPr/>
          <a:lstStyle/>
          <a:p>
            <a:r>
              <a:rPr lang="en-GB" dirty="0"/>
              <a:t>1. </a:t>
            </a: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kijkuit</a:t>
            </a:r>
            <a:endParaRPr lang="en-GB" dirty="0"/>
          </a:p>
          <a:p>
            <a:r>
              <a:rPr lang="en-GB" dirty="0"/>
              <a:t>1.1 </a:t>
            </a:r>
            <a:r>
              <a:rPr lang="en-GB" dirty="0" err="1"/>
              <a:t>opstart</a:t>
            </a:r>
            <a:endParaRPr lang="en-GB" dirty="0"/>
          </a:p>
        </p:txBody>
      </p:sp>
      <p:sp>
        <p:nvSpPr>
          <p:cNvPr id="18" name="TextBox 17"/>
          <p:cNvSpPr txBox="1"/>
          <p:nvPr/>
        </p:nvSpPr>
        <p:spPr>
          <a:xfrm>
            <a:off x="2993938" y="908720"/>
            <a:ext cx="7998605" cy="2451735"/>
          </a:xfrm>
          <a:prstGeom prst="roundRect">
            <a:avLst/>
          </a:prstGeom>
          <a:noFill/>
          <a:ln w="12700">
            <a:solidFill>
              <a:srgbClr val="C00000"/>
            </a:solidFill>
            <a:prstDash val="dash"/>
          </a:ln>
        </p:spPr>
        <p:txBody>
          <a:bodyPr wrap="square" rtlCol="0">
            <a:spAutoFit/>
          </a:bodyPr>
          <a:lstStyle/>
          <a:p>
            <a:endParaRPr lang="en-US" sz="1200" b="1" u="sng" dirty="0">
              <a:latin typeface="+mn-lt"/>
            </a:endParaRPr>
          </a:p>
          <a:p>
            <a:pPr algn="just"/>
            <a:r>
              <a:rPr lang="en-US" sz="1400" dirty="0" err="1">
                <a:latin typeface="+mn-lt"/>
              </a:rPr>
              <a:t>Tijdens</a:t>
            </a:r>
            <a:r>
              <a:rPr lang="en-US" sz="1400" dirty="0">
                <a:latin typeface="+mn-lt"/>
              </a:rPr>
              <a:t> de </a:t>
            </a:r>
            <a:r>
              <a:rPr lang="en-US" sz="1400" dirty="0" err="1">
                <a:latin typeface="+mn-lt"/>
              </a:rPr>
              <a:t>voorafgaande</a:t>
            </a:r>
            <a:r>
              <a:rPr lang="en-US" sz="1400" dirty="0">
                <a:latin typeface="+mn-lt"/>
              </a:rPr>
              <a:t> </a:t>
            </a:r>
            <a:r>
              <a:rPr lang="en-US" sz="1400" dirty="0" err="1">
                <a:latin typeface="+mn-lt"/>
              </a:rPr>
              <a:t>testen</a:t>
            </a:r>
            <a:r>
              <a:rPr lang="en-US" sz="1400" dirty="0">
                <a:latin typeface="+mn-lt"/>
              </a:rPr>
              <a:t> van </a:t>
            </a:r>
            <a:r>
              <a:rPr lang="en-US" sz="1400" dirty="0" err="1">
                <a:latin typeface="+mn-lt"/>
              </a:rPr>
              <a:t>vrijmaking</a:t>
            </a:r>
            <a:r>
              <a:rPr lang="en-US" sz="1400" dirty="0">
                <a:latin typeface="+mn-lt"/>
              </a:rPr>
              <a:t> </a:t>
            </a:r>
            <a:r>
              <a:rPr lang="en-US" sz="1400" dirty="0" err="1">
                <a:latin typeface="+mn-lt"/>
              </a:rPr>
              <a:t>dient</a:t>
            </a:r>
            <a:r>
              <a:rPr lang="en-US" sz="1400" dirty="0">
                <a:latin typeface="+mn-lt"/>
              </a:rPr>
              <a:t> de </a:t>
            </a:r>
            <a:r>
              <a:rPr lang="en-US" sz="1400" dirty="0" err="1">
                <a:latin typeface="+mn-lt"/>
              </a:rPr>
              <a:t>beveiliging</a:t>
            </a:r>
            <a:r>
              <a:rPr lang="en-US" sz="1400" dirty="0">
                <a:latin typeface="+mn-lt"/>
              </a:rPr>
              <a:t> van het personeel ten </a:t>
            </a:r>
            <a:r>
              <a:rPr lang="en-US" sz="1400" dirty="0" err="1">
                <a:latin typeface="+mn-lt"/>
              </a:rPr>
              <a:t>allen</a:t>
            </a:r>
            <a:r>
              <a:rPr lang="en-US" sz="1400" dirty="0">
                <a:latin typeface="+mn-lt"/>
              </a:rPr>
              <a:t> </a:t>
            </a:r>
            <a:r>
              <a:rPr lang="en-US" sz="1400" dirty="0" err="1">
                <a:latin typeface="+mn-lt"/>
              </a:rPr>
              <a:t>tijde</a:t>
            </a:r>
            <a:r>
              <a:rPr lang="en-US" sz="1400" dirty="0">
                <a:latin typeface="+mn-lt"/>
              </a:rPr>
              <a:t> </a:t>
            </a:r>
            <a:r>
              <a:rPr lang="en-US" sz="1400" dirty="0" err="1">
                <a:latin typeface="+mn-lt"/>
              </a:rPr>
              <a:t>gegarandeerd</a:t>
            </a:r>
            <a:r>
              <a:rPr lang="en-US" sz="1400" dirty="0">
                <a:latin typeface="+mn-lt"/>
              </a:rPr>
              <a:t> </a:t>
            </a:r>
            <a:r>
              <a:rPr lang="en-US" sz="1400" dirty="0" err="1">
                <a:latin typeface="+mn-lt"/>
              </a:rPr>
              <a:t>te</a:t>
            </a:r>
            <a:r>
              <a:rPr lang="en-US" sz="1400" dirty="0">
                <a:latin typeface="+mn-lt"/>
              </a:rPr>
              <a:t> </a:t>
            </a:r>
            <a:r>
              <a:rPr lang="en-US" sz="1400" dirty="0" err="1">
                <a:latin typeface="+mn-lt"/>
              </a:rPr>
              <a:t>zijn</a:t>
            </a:r>
            <a:r>
              <a:rPr lang="en-US" sz="1400" dirty="0">
                <a:latin typeface="+mn-lt"/>
              </a:rPr>
              <a:t>. De </a:t>
            </a:r>
            <a:r>
              <a:rPr lang="en-US" sz="1400" dirty="0" err="1">
                <a:latin typeface="+mn-lt"/>
              </a:rPr>
              <a:t>kijkuit</a:t>
            </a:r>
            <a:r>
              <a:rPr lang="en-US" sz="1400" dirty="0">
                <a:latin typeface="+mn-lt"/>
              </a:rPr>
              <a:t> </a:t>
            </a:r>
            <a:r>
              <a:rPr lang="en-US" sz="1400" dirty="0" err="1">
                <a:latin typeface="+mn-lt"/>
              </a:rPr>
              <a:t>voorafgaand</a:t>
            </a:r>
            <a:r>
              <a:rPr lang="en-US" sz="1400" dirty="0">
                <a:latin typeface="+mn-lt"/>
              </a:rPr>
              <a:t> </a:t>
            </a:r>
            <a:r>
              <a:rPr lang="en-US" sz="1400" dirty="0" err="1">
                <a:latin typeface="+mn-lt"/>
              </a:rPr>
              <a:t>opgesteld</a:t>
            </a:r>
            <a:r>
              <a:rPr lang="en-US" sz="1400" dirty="0">
                <a:latin typeface="+mn-lt"/>
              </a:rPr>
              <a:t> </a:t>
            </a:r>
            <a:r>
              <a:rPr lang="en-US" sz="1400" dirty="0" err="1">
                <a:latin typeface="+mn-lt"/>
              </a:rPr>
              <a:t>en</a:t>
            </a:r>
            <a:r>
              <a:rPr lang="en-US" sz="1400" dirty="0">
                <a:latin typeface="+mn-lt"/>
              </a:rPr>
              <a:t> </a:t>
            </a:r>
            <a:r>
              <a:rPr lang="en-US" sz="1400" dirty="0" err="1">
                <a:latin typeface="+mn-lt"/>
              </a:rPr>
              <a:t>voor</a:t>
            </a:r>
            <a:r>
              <a:rPr lang="en-US" sz="1400" dirty="0">
                <a:latin typeface="+mn-lt"/>
              </a:rPr>
              <a:t> </a:t>
            </a:r>
            <a:r>
              <a:rPr lang="en-US" sz="1400" dirty="0" err="1">
                <a:latin typeface="+mn-lt"/>
              </a:rPr>
              <a:t>dewelke</a:t>
            </a:r>
            <a:r>
              <a:rPr lang="en-US" sz="1400" dirty="0">
                <a:latin typeface="+mn-lt"/>
              </a:rPr>
              <a:t> de </a:t>
            </a:r>
            <a:r>
              <a:rPr lang="en-US" sz="1400" dirty="0" err="1">
                <a:latin typeface="+mn-lt"/>
              </a:rPr>
              <a:t>testen</a:t>
            </a:r>
            <a:r>
              <a:rPr lang="en-US" sz="1400" dirty="0">
                <a:latin typeface="+mn-lt"/>
              </a:rPr>
              <a:t> van </a:t>
            </a:r>
            <a:r>
              <a:rPr lang="en-US" sz="1400" dirty="0" err="1">
                <a:latin typeface="+mn-lt"/>
              </a:rPr>
              <a:t>goede</a:t>
            </a:r>
            <a:r>
              <a:rPr lang="en-US" sz="1400" dirty="0">
                <a:latin typeface="+mn-lt"/>
              </a:rPr>
              <a:t> </a:t>
            </a:r>
            <a:r>
              <a:rPr lang="en-US" sz="1400" dirty="0" err="1">
                <a:latin typeface="+mn-lt"/>
              </a:rPr>
              <a:t>hoorbaarheid</a:t>
            </a:r>
            <a:r>
              <a:rPr lang="en-US" sz="1400" dirty="0">
                <a:latin typeface="+mn-lt"/>
              </a:rPr>
              <a:t> </a:t>
            </a:r>
            <a:r>
              <a:rPr lang="en-US" sz="1400" dirty="0" err="1">
                <a:latin typeface="+mn-lt"/>
              </a:rPr>
              <a:t>en</a:t>
            </a:r>
            <a:r>
              <a:rPr lang="en-US" sz="1400" dirty="0">
                <a:latin typeface="+mn-lt"/>
              </a:rPr>
              <a:t> </a:t>
            </a:r>
            <a:r>
              <a:rPr lang="en-US" sz="1400" dirty="0" err="1">
                <a:latin typeface="+mn-lt"/>
              </a:rPr>
              <a:t>goede</a:t>
            </a:r>
            <a:r>
              <a:rPr lang="en-US" sz="1400" dirty="0">
                <a:latin typeface="+mn-lt"/>
              </a:rPr>
              <a:t> </a:t>
            </a:r>
            <a:r>
              <a:rPr lang="en-US" sz="1400" dirty="0" err="1">
                <a:latin typeface="+mn-lt"/>
              </a:rPr>
              <a:t>zichtbaarheid</a:t>
            </a:r>
            <a:r>
              <a:rPr lang="en-US" sz="1400" dirty="0">
                <a:latin typeface="+mn-lt"/>
              </a:rPr>
              <a:t> </a:t>
            </a:r>
            <a:r>
              <a:rPr lang="en-US" sz="1400" dirty="0" err="1">
                <a:latin typeface="+mn-lt"/>
              </a:rPr>
              <a:t>werden</a:t>
            </a:r>
            <a:r>
              <a:rPr lang="en-US" sz="1400" dirty="0">
                <a:latin typeface="+mn-lt"/>
              </a:rPr>
              <a:t> </a:t>
            </a:r>
            <a:r>
              <a:rPr lang="en-US" sz="1400" dirty="0" err="1">
                <a:latin typeface="+mn-lt"/>
              </a:rPr>
              <a:t>gevalideerd</a:t>
            </a:r>
            <a:r>
              <a:rPr lang="en-US" sz="1400" dirty="0">
                <a:latin typeface="+mn-lt"/>
              </a:rPr>
              <a:t>, </a:t>
            </a:r>
            <a:r>
              <a:rPr lang="en-US" sz="1400" dirty="0" err="1">
                <a:latin typeface="+mn-lt"/>
              </a:rPr>
              <a:t>verzekeren</a:t>
            </a:r>
            <a:r>
              <a:rPr lang="en-US" sz="1400" dirty="0">
                <a:latin typeface="+mn-lt"/>
              </a:rPr>
              <a:t> </a:t>
            </a:r>
            <a:r>
              <a:rPr lang="en-US" sz="1400" dirty="0" err="1">
                <a:latin typeface="+mn-lt"/>
              </a:rPr>
              <a:t>een</a:t>
            </a:r>
            <a:r>
              <a:rPr lang="en-US" sz="1400" dirty="0">
                <a:latin typeface="+mn-lt"/>
              </a:rPr>
              <a:t> </a:t>
            </a:r>
            <a:r>
              <a:rPr lang="en-US" sz="1400" dirty="0" err="1">
                <a:latin typeface="+mn-lt"/>
              </a:rPr>
              <a:t>veilige</a:t>
            </a:r>
            <a:r>
              <a:rPr lang="en-US" sz="1400" dirty="0">
                <a:latin typeface="+mn-lt"/>
              </a:rPr>
              <a:t> </a:t>
            </a:r>
            <a:r>
              <a:rPr lang="en-US" sz="1400" dirty="0" err="1">
                <a:latin typeface="+mn-lt"/>
              </a:rPr>
              <a:t>uitvoering</a:t>
            </a:r>
            <a:r>
              <a:rPr lang="en-US" sz="1400" dirty="0">
                <a:latin typeface="+mn-lt"/>
              </a:rPr>
              <a:t> van de </a:t>
            </a:r>
            <a:r>
              <a:rPr lang="en-US" sz="1400" dirty="0" err="1">
                <a:latin typeface="+mn-lt"/>
              </a:rPr>
              <a:t>testen</a:t>
            </a:r>
            <a:r>
              <a:rPr lang="en-US" sz="1400" dirty="0">
                <a:latin typeface="+mn-lt"/>
              </a:rPr>
              <a:t> van </a:t>
            </a:r>
            <a:r>
              <a:rPr lang="en-US" sz="1400" dirty="0" err="1">
                <a:latin typeface="+mn-lt"/>
              </a:rPr>
              <a:t>vrijmaking</a:t>
            </a:r>
            <a:r>
              <a:rPr lang="en-US" sz="1400" dirty="0">
                <a:latin typeface="+mn-lt"/>
              </a:rPr>
              <a:t>.</a:t>
            </a:r>
          </a:p>
          <a:p>
            <a:pPr algn="just"/>
            <a:endParaRPr lang="en-US" sz="1400" dirty="0">
              <a:latin typeface="+mn-lt"/>
            </a:endParaRPr>
          </a:p>
          <a:p>
            <a:pPr algn="just"/>
            <a:r>
              <a:rPr lang="en-US" sz="1400" dirty="0">
                <a:latin typeface="+mn-lt"/>
              </a:rPr>
              <a:t>De </a:t>
            </a:r>
            <a:r>
              <a:rPr lang="en-US" sz="1400" dirty="0" err="1">
                <a:latin typeface="+mn-lt"/>
              </a:rPr>
              <a:t>manier</a:t>
            </a:r>
            <a:r>
              <a:rPr lang="en-US" sz="1400" dirty="0">
                <a:latin typeface="+mn-lt"/>
              </a:rPr>
              <a:t> van </a:t>
            </a:r>
            <a:r>
              <a:rPr lang="en-US" sz="1400" dirty="0" err="1">
                <a:latin typeface="+mn-lt"/>
              </a:rPr>
              <a:t>werken</a:t>
            </a:r>
            <a:r>
              <a:rPr lang="en-US" sz="1400" dirty="0">
                <a:latin typeface="+mn-lt"/>
              </a:rPr>
              <a:t> om de </a:t>
            </a:r>
            <a:r>
              <a:rPr lang="en-US" sz="1400" dirty="0" err="1">
                <a:latin typeface="+mn-lt"/>
              </a:rPr>
              <a:t>testen</a:t>
            </a:r>
            <a:r>
              <a:rPr lang="en-US" sz="1400" dirty="0">
                <a:latin typeface="+mn-lt"/>
              </a:rPr>
              <a:t> van </a:t>
            </a:r>
            <a:r>
              <a:rPr lang="en-US" sz="1400" dirty="0" err="1">
                <a:latin typeface="+mn-lt"/>
              </a:rPr>
              <a:t>vrijmaking</a:t>
            </a:r>
            <a:r>
              <a:rPr lang="en-US" sz="1400" dirty="0">
                <a:latin typeface="+mn-lt"/>
              </a:rPr>
              <a:t> </a:t>
            </a:r>
            <a:r>
              <a:rPr lang="en-US" sz="1400" dirty="0" err="1">
                <a:latin typeface="+mn-lt"/>
              </a:rPr>
              <a:t>uit</a:t>
            </a:r>
            <a:r>
              <a:rPr lang="en-US" sz="1400" dirty="0">
                <a:latin typeface="+mn-lt"/>
              </a:rPr>
              <a:t> </a:t>
            </a:r>
            <a:r>
              <a:rPr lang="en-US" sz="1400" dirty="0" err="1">
                <a:latin typeface="+mn-lt"/>
              </a:rPr>
              <a:t>te</a:t>
            </a:r>
            <a:r>
              <a:rPr lang="en-US" sz="1400" dirty="0">
                <a:latin typeface="+mn-lt"/>
              </a:rPr>
              <a:t> </a:t>
            </a:r>
            <a:r>
              <a:rPr lang="en-US" sz="1400" dirty="0" err="1">
                <a:latin typeface="+mn-lt"/>
              </a:rPr>
              <a:t>voeren</a:t>
            </a:r>
            <a:r>
              <a:rPr lang="en-US" sz="1400" dirty="0">
                <a:latin typeface="+mn-lt"/>
              </a:rPr>
              <a:t> </a:t>
            </a:r>
            <a:r>
              <a:rPr lang="en-US" sz="1400" dirty="0" err="1">
                <a:latin typeface="+mn-lt"/>
              </a:rPr>
              <a:t>worden</a:t>
            </a:r>
            <a:r>
              <a:rPr lang="en-US" sz="1400" dirty="0">
                <a:latin typeface="+mn-lt"/>
              </a:rPr>
              <a:t> </a:t>
            </a:r>
            <a:r>
              <a:rPr lang="en-US" sz="1400" dirty="0" err="1">
                <a:latin typeface="+mn-lt"/>
              </a:rPr>
              <a:t>bepaald</a:t>
            </a:r>
            <a:r>
              <a:rPr lang="en-US" sz="1400" dirty="0">
                <a:latin typeface="+mn-lt"/>
              </a:rPr>
              <a:t> </a:t>
            </a:r>
            <a:r>
              <a:rPr lang="en-US" sz="1400" dirty="0" err="1">
                <a:latin typeface="+mn-lt"/>
              </a:rPr>
              <a:t>en</a:t>
            </a:r>
            <a:r>
              <a:rPr lang="en-US" sz="1400" dirty="0">
                <a:latin typeface="+mn-lt"/>
              </a:rPr>
              <a:t> </a:t>
            </a:r>
            <a:r>
              <a:rPr lang="en-US" sz="1400" dirty="0" err="1">
                <a:latin typeface="+mn-lt"/>
              </a:rPr>
              <a:t>uitgelegd</a:t>
            </a:r>
            <a:r>
              <a:rPr lang="en-US" sz="1400" dirty="0">
                <a:latin typeface="+mn-lt"/>
              </a:rPr>
              <a:t> door de VV </a:t>
            </a:r>
            <a:r>
              <a:rPr lang="en-US" sz="1400" dirty="0" err="1">
                <a:latin typeface="+mn-lt"/>
              </a:rPr>
              <a:t>aan</a:t>
            </a:r>
            <a:r>
              <a:rPr lang="en-US" sz="1400" dirty="0">
                <a:latin typeface="+mn-lt"/>
              </a:rPr>
              <a:t> de </a:t>
            </a:r>
            <a:r>
              <a:rPr lang="en-US" sz="1400" dirty="0" err="1">
                <a:latin typeface="+mn-lt"/>
              </a:rPr>
              <a:t>kijkuit</a:t>
            </a:r>
            <a:r>
              <a:rPr lang="en-US" sz="1400" dirty="0">
                <a:latin typeface="+mn-lt"/>
              </a:rPr>
              <a:t> </a:t>
            </a:r>
            <a:r>
              <a:rPr lang="en-US" sz="1400" dirty="0" err="1">
                <a:latin typeface="+mn-lt"/>
              </a:rPr>
              <a:t>en</a:t>
            </a:r>
            <a:r>
              <a:rPr lang="en-US" sz="1400" dirty="0">
                <a:latin typeface="+mn-lt"/>
              </a:rPr>
              <a:t> </a:t>
            </a:r>
            <a:r>
              <a:rPr lang="en-US" sz="1400" dirty="0" err="1">
                <a:latin typeface="+mn-lt"/>
              </a:rPr>
              <a:t>aan</a:t>
            </a:r>
            <a:r>
              <a:rPr lang="en-US" sz="1400" dirty="0">
                <a:latin typeface="+mn-lt"/>
              </a:rPr>
              <a:t> de </a:t>
            </a:r>
            <a:r>
              <a:rPr lang="en-US" sz="1400" dirty="0" err="1">
                <a:latin typeface="+mn-lt"/>
              </a:rPr>
              <a:t>betrokken</a:t>
            </a:r>
            <a:r>
              <a:rPr lang="en-US" sz="1400" dirty="0">
                <a:latin typeface="+mn-lt"/>
              </a:rPr>
              <a:t> </a:t>
            </a:r>
            <a:r>
              <a:rPr lang="en-US" sz="1400" dirty="0" err="1">
                <a:latin typeface="+mn-lt"/>
              </a:rPr>
              <a:t>bedienden</a:t>
            </a:r>
            <a:r>
              <a:rPr lang="en-US" sz="1400" dirty="0">
                <a:latin typeface="+mn-lt"/>
              </a:rPr>
              <a:t>.</a:t>
            </a:r>
          </a:p>
          <a:p>
            <a:pPr algn="just"/>
            <a:endParaRPr lang="en-US" sz="1400" dirty="0">
              <a:latin typeface="+mn-lt"/>
            </a:endParaRPr>
          </a:p>
          <a:p>
            <a:pPr algn="just"/>
            <a:r>
              <a:rPr lang="en-US" sz="1400" dirty="0" err="1">
                <a:latin typeface="+mn-lt"/>
              </a:rPr>
              <a:t>Indien</a:t>
            </a:r>
            <a:r>
              <a:rPr lang="en-US" sz="1400" dirty="0">
                <a:latin typeface="+mn-lt"/>
              </a:rPr>
              <a:t> </a:t>
            </a:r>
            <a:r>
              <a:rPr lang="en-US" sz="1400" dirty="0" err="1">
                <a:latin typeface="+mn-lt"/>
              </a:rPr>
              <a:t>nodig</a:t>
            </a:r>
            <a:r>
              <a:rPr lang="en-US" sz="1400" dirty="0">
                <a:latin typeface="+mn-lt"/>
              </a:rPr>
              <a:t> </a:t>
            </a:r>
            <a:r>
              <a:rPr lang="en-US" sz="1400" dirty="0" err="1">
                <a:latin typeface="+mn-lt"/>
              </a:rPr>
              <a:t>worden</a:t>
            </a:r>
            <a:r>
              <a:rPr lang="en-US" sz="1400" dirty="0">
                <a:latin typeface="+mn-lt"/>
              </a:rPr>
              <a:t> de </a:t>
            </a:r>
            <a:r>
              <a:rPr lang="en-US" sz="1400" dirty="0" err="1">
                <a:latin typeface="+mn-lt"/>
              </a:rPr>
              <a:t>testen</a:t>
            </a:r>
            <a:r>
              <a:rPr lang="en-US" sz="1400" dirty="0">
                <a:latin typeface="+mn-lt"/>
              </a:rPr>
              <a:t> van </a:t>
            </a:r>
            <a:r>
              <a:rPr lang="en-US" sz="1400" dirty="0" err="1">
                <a:latin typeface="+mn-lt"/>
              </a:rPr>
              <a:t>vrijmaking</a:t>
            </a:r>
            <a:r>
              <a:rPr lang="en-US" sz="1400" dirty="0">
                <a:latin typeface="+mn-lt"/>
              </a:rPr>
              <a:t> </a:t>
            </a:r>
            <a:r>
              <a:rPr lang="en-US" sz="1400" dirty="0" err="1">
                <a:latin typeface="+mn-lt"/>
              </a:rPr>
              <a:t>progressief</a:t>
            </a:r>
            <a:r>
              <a:rPr lang="en-US" sz="1400" dirty="0">
                <a:latin typeface="+mn-lt"/>
              </a:rPr>
              <a:t> </a:t>
            </a:r>
            <a:r>
              <a:rPr lang="en-US" sz="1400" dirty="0" err="1">
                <a:latin typeface="+mn-lt"/>
              </a:rPr>
              <a:t>uitgevoerd</a:t>
            </a:r>
            <a:r>
              <a:rPr lang="en-US" sz="1400" dirty="0">
                <a:latin typeface="+mn-lt"/>
              </a:rPr>
              <a:t>.</a:t>
            </a:r>
          </a:p>
        </p:txBody>
      </p:sp>
    </p:spTree>
    <p:extLst>
      <p:ext uri="{BB962C8B-B14F-4D97-AF65-F5344CB8AC3E}">
        <p14:creationId xmlns:p14="http://schemas.microsoft.com/office/powerpoint/2010/main" val="529176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3"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2048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0499" name="Rounded Rectangle 122"/>
          <p:cNvSpPr>
            <a:spLocks noChangeArrowheads="1"/>
          </p:cNvSpPr>
          <p:nvPr/>
        </p:nvSpPr>
        <p:spPr bwMode="auto">
          <a:xfrm>
            <a:off x="1558926" y="2259219"/>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err="1">
                <a:latin typeface="Arial" panose="020B0604020202020204" pitchFamily="34" charset="0"/>
                <a:cs typeface="Arial" panose="020B0604020202020204" pitchFamily="34" charset="0"/>
              </a:rPr>
              <a:t>voorafgaande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testen</a:t>
            </a:r>
            <a:endParaRPr lang="en-US" sz="800" dirty="0">
              <a:latin typeface="Arial" panose="020B0604020202020204" pitchFamily="34" charset="0"/>
              <a:cs typeface="Arial" panose="020B0604020202020204" pitchFamily="34" charset="0"/>
            </a:endParaRPr>
          </a:p>
        </p:txBody>
      </p:sp>
      <p:pic>
        <p:nvPicPr>
          <p:cNvPr id="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099" y="2095017"/>
            <a:ext cx="2095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2939283" y="965083"/>
            <a:ext cx="5184775" cy="3888432"/>
            <a:chOff x="1115616" y="908720"/>
            <a:chExt cx="5184775" cy="3888432"/>
          </a:xfrm>
        </p:grpSpPr>
        <p:sp>
          <p:nvSpPr>
            <p:cNvPr id="20482" name="Gelijkbenige driehoek 52"/>
            <p:cNvSpPr>
              <a:spLocks noChangeArrowheads="1"/>
            </p:cNvSpPr>
            <p:nvPr/>
          </p:nvSpPr>
          <p:spPr bwMode="auto">
            <a:xfrm>
              <a:off x="2555478" y="1467849"/>
              <a:ext cx="2447925" cy="2016125"/>
            </a:xfrm>
            <a:prstGeom prst="triangle">
              <a:avLst>
                <a:gd name="adj" fmla="val 50000"/>
              </a:avLst>
            </a:prstGeom>
            <a:noFill/>
            <a:ln w="19050" algn="ctr">
              <a:solidFill>
                <a:srgbClr val="92D050"/>
              </a:solidFill>
              <a:prstDash val="sysDash"/>
              <a:round/>
              <a:headEnd/>
              <a:tailEnd/>
            </a:ln>
          </p:spPr>
          <p:txBody>
            <a:bodyPr wrap="none" anchor="ctr"/>
            <a:lstStyle/>
            <a:p>
              <a:pPr algn="ctr"/>
              <a:endParaRPr lang="nl-BE"/>
            </a:p>
          </p:txBody>
        </p:sp>
        <p:pic>
          <p:nvPicPr>
            <p:cNvPr id="20485"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528" y="3341099"/>
              <a:ext cx="301625" cy="244475"/>
            </a:xfrm>
            <a:prstGeom prst="rect">
              <a:avLst/>
            </a:prstGeom>
            <a:noFill/>
            <a:ln w="9525">
              <a:noFill/>
              <a:miter lim="800000"/>
              <a:headEnd/>
              <a:tailEnd/>
            </a:ln>
          </p:spPr>
        </p:pic>
        <p:pic>
          <p:nvPicPr>
            <p:cNvPr id="20486"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016" y="3341099"/>
              <a:ext cx="303212" cy="244475"/>
            </a:xfrm>
            <a:prstGeom prst="rect">
              <a:avLst/>
            </a:prstGeom>
            <a:noFill/>
            <a:ln w="9525">
              <a:noFill/>
              <a:miter lim="800000"/>
              <a:headEnd/>
              <a:tailEnd/>
            </a:ln>
          </p:spPr>
        </p:pic>
        <p:sp>
          <p:nvSpPr>
            <p:cNvPr id="20487" name="TextBox 23"/>
            <p:cNvSpPr txBox="1">
              <a:spLocks noChangeArrowheads="1"/>
            </p:cNvSpPr>
            <p:nvPr/>
          </p:nvSpPr>
          <p:spPr bwMode="auto">
            <a:xfrm>
              <a:off x="3492103" y="1324974"/>
              <a:ext cx="2303463" cy="276225"/>
            </a:xfrm>
            <a:prstGeom prst="rect">
              <a:avLst/>
            </a:prstGeom>
            <a:noFill/>
            <a:ln w="9525">
              <a:noFill/>
              <a:miter lim="800000"/>
              <a:headEnd/>
              <a:tailEnd/>
            </a:ln>
          </p:spPr>
          <p:txBody>
            <a:bodyPr>
              <a:spAutoFit/>
            </a:bodyPr>
            <a:lstStyle/>
            <a:p>
              <a:pPr algn="ctr"/>
              <a:r>
                <a:rPr lang="nl-BE" sz="1200" dirty="0"/>
                <a:t>goede zichtbaarheid</a:t>
              </a:r>
            </a:p>
          </p:txBody>
        </p:sp>
        <p:sp>
          <p:nvSpPr>
            <p:cNvPr id="20488" name="TextBox 23"/>
            <p:cNvSpPr txBox="1">
              <a:spLocks noChangeArrowheads="1"/>
            </p:cNvSpPr>
            <p:nvPr/>
          </p:nvSpPr>
          <p:spPr bwMode="auto">
            <a:xfrm>
              <a:off x="1115616" y="3168062"/>
              <a:ext cx="1584325" cy="460375"/>
            </a:xfrm>
            <a:prstGeom prst="rect">
              <a:avLst/>
            </a:prstGeom>
            <a:noFill/>
            <a:ln w="9525">
              <a:noFill/>
              <a:miter lim="800000"/>
              <a:headEnd/>
              <a:tailEnd/>
            </a:ln>
          </p:spPr>
          <p:txBody>
            <a:bodyPr>
              <a:spAutoFit/>
            </a:bodyPr>
            <a:lstStyle/>
            <a:p>
              <a:pPr algn="ctr"/>
              <a:r>
                <a:rPr lang="nl-BE" sz="1200" dirty="0"/>
                <a:t>voldoende hoorbaarheid</a:t>
              </a:r>
            </a:p>
          </p:txBody>
        </p:sp>
        <p:pic>
          <p:nvPicPr>
            <p:cNvPr id="20490"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4978" y="1324974"/>
              <a:ext cx="303213" cy="244475"/>
            </a:xfrm>
            <a:prstGeom prst="rect">
              <a:avLst/>
            </a:prstGeom>
            <a:noFill/>
            <a:ln w="9525">
              <a:noFill/>
              <a:miter lim="800000"/>
              <a:headEnd/>
              <a:tailEnd/>
            </a:ln>
          </p:spPr>
        </p:pic>
        <p:sp>
          <p:nvSpPr>
            <p:cNvPr id="20491" name="TextBox 23"/>
            <p:cNvSpPr txBox="1">
              <a:spLocks noChangeArrowheads="1"/>
            </p:cNvSpPr>
            <p:nvPr/>
          </p:nvSpPr>
          <p:spPr bwMode="auto">
            <a:xfrm>
              <a:off x="4820841" y="3168062"/>
              <a:ext cx="1479550" cy="460375"/>
            </a:xfrm>
            <a:prstGeom prst="rect">
              <a:avLst/>
            </a:prstGeom>
            <a:noFill/>
            <a:ln w="9525">
              <a:noFill/>
              <a:miter lim="800000"/>
              <a:headEnd/>
              <a:tailEnd/>
            </a:ln>
          </p:spPr>
          <p:txBody>
            <a:bodyPr>
              <a:spAutoFit/>
            </a:bodyPr>
            <a:lstStyle/>
            <a:p>
              <a:pPr algn="ctr"/>
              <a:r>
                <a:rPr lang="nl-BE" sz="1200"/>
                <a:t>testen van vrijmaking</a:t>
              </a:r>
            </a:p>
          </p:txBody>
        </p:sp>
        <p:sp>
          <p:nvSpPr>
            <p:cNvPr id="20496" name="Rechthoekige toelichting 55"/>
            <p:cNvSpPr>
              <a:spLocks noChangeArrowheads="1"/>
            </p:cNvSpPr>
            <p:nvPr/>
          </p:nvSpPr>
          <p:spPr bwMode="auto">
            <a:xfrm>
              <a:off x="3852466" y="2620374"/>
              <a:ext cx="503237" cy="288925"/>
            </a:xfrm>
            <a:prstGeom prst="wedgeRectCallout">
              <a:avLst>
                <a:gd name="adj1" fmla="val 144963"/>
                <a:gd name="adj2" fmla="val -168609"/>
              </a:avLst>
            </a:prstGeom>
            <a:solidFill>
              <a:srgbClr val="92D050"/>
            </a:solidFill>
            <a:ln w="31750" algn="ctr">
              <a:noFill/>
              <a:round/>
              <a:headEnd/>
              <a:tailEnd/>
            </a:ln>
          </p:spPr>
          <p:txBody>
            <a:bodyPr wrap="none" anchor="ctr"/>
            <a:lstStyle/>
            <a:p>
              <a:pPr algn="ctr"/>
              <a:r>
                <a:rPr lang="nl-BE" sz="1200" b="1" dirty="0">
                  <a:solidFill>
                    <a:schemeClr val="bg1"/>
                  </a:solidFill>
                </a:rPr>
                <a:t>OK</a:t>
              </a:r>
            </a:p>
          </p:txBody>
        </p:sp>
        <p:sp>
          <p:nvSpPr>
            <p:cNvPr id="20497" name="Rechthoekige toelichting 56"/>
            <p:cNvSpPr>
              <a:spLocks noChangeArrowheads="1"/>
            </p:cNvSpPr>
            <p:nvPr/>
          </p:nvSpPr>
          <p:spPr bwMode="auto">
            <a:xfrm>
              <a:off x="3492103" y="2188574"/>
              <a:ext cx="503238" cy="287338"/>
            </a:xfrm>
            <a:prstGeom prst="wedgeRectCallout">
              <a:avLst>
                <a:gd name="adj1" fmla="val -232834"/>
                <a:gd name="adj2" fmla="val -135917"/>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20498" name="Rechthoekige toelichting 57"/>
            <p:cNvSpPr>
              <a:spLocks noChangeArrowheads="1"/>
            </p:cNvSpPr>
            <p:nvPr/>
          </p:nvSpPr>
          <p:spPr bwMode="auto">
            <a:xfrm>
              <a:off x="3131741" y="2909299"/>
              <a:ext cx="503237" cy="287338"/>
            </a:xfrm>
            <a:prstGeom prst="wedgeRectCallout">
              <a:avLst>
                <a:gd name="adj1" fmla="val 6939"/>
                <a:gd name="adj2" fmla="val 231635"/>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23" name="Rechthoek 35"/>
            <p:cNvSpPr>
              <a:spLocks noChangeArrowheads="1"/>
            </p:cNvSpPr>
            <p:nvPr/>
          </p:nvSpPr>
          <p:spPr bwMode="auto">
            <a:xfrm>
              <a:off x="1981110" y="1352274"/>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2" name="Rectangle 1"/>
            <p:cNvSpPr/>
            <p:nvPr/>
          </p:nvSpPr>
          <p:spPr bwMode="auto">
            <a:xfrm>
              <a:off x="1115616" y="908720"/>
              <a:ext cx="5184775" cy="3888432"/>
            </a:xfrm>
            <a:prstGeom prst="rect">
              <a:avLst/>
            </a:prstGeom>
            <a:noFill/>
            <a:ln w="63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grpSp>
      <p:sp>
        <p:nvSpPr>
          <p:cNvPr id="27" name="Rounded Rectangle 122"/>
          <p:cNvSpPr>
            <a:spLocks noChangeArrowheads="1"/>
          </p:cNvSpPr>
          <p:nvPr/>
        </p:nvSpPr>
        <p:spPr bwMode="auto">
          <a:xfrm>
            <a:off x="1568861" y="5371878"/>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err="1">
                <a:latin typeface="Arial" panose="020B0604020202020204" pitchFamily="34" charset="0"/>
                <a:cs typeface="Arial" panose="020B0604020202020204" pitchFamily="34" charset="0"/>
              </a:rPr>
              <a:t>voorafgaande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testen</a:t>
            </a:r>
            <a:endParaRPr lang="en-US" sz="800" dirty="0">
              <a:latin typeface="Arial" panose="020B0604020202020204" pitchFamily="34" charset="0"/>
              <a:cs typeface="Arial" panose="020B0604020202020204" pitchFamily="34" charset="0"/>
            </a:endParaRPr>
          </a:p>
        </p:txBody>
      </p:sp>
      <p:pic>
        <p:nvPicPr>
          <p:cNvPr id="29" name="Picture 11" descr="D:\Documents And Settings\GQR7802\Local Settings\Temporary Internet Files\Content.IE5\HNYX0581\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8365" y="5259165"/>
            <a:ext cx="277019" cy="225425"/>
          </a:xfrm>
          <a:prstGeom prst="rect">
            <a:avLst/>
          </a:prstGeom>
          <a:noFill/>
          <a:ln w="9525">
            <a:noFill/>
            <a:miter lim="800000"/>
            <a:headEnd/>
            <a:tailEnd/>
          </a:ln>
        </p:spPr>
      </p:pic>
      <p:sp>
        <p:nvSpPr>
          <p:cNvPr id="31" name="Text Placeholder 1"/>
          <p:cNvSpPr>
            <a:spLocks noGrp="1"/>
          </p:cNvSpPr>
          <p:nvPr>
            <p:ph type="body" sz="quarter" idx="18"/>
          </p:nvPr>
        </p:nvSpPr>
        <p:spPr>
          <a:xfrm>
            <a:off x="9295061" y="154526"/>
            <a:ext cx="2615733" cy="360363"/>
          </a:xfrm>
        </p:spPr>
        <p:txBody>
          <a:bodyPr/>
          <a:lstStyle/>
          <a:p>
            <a:r>
              <a:rPr lang="en-GB" dirty="0"/>
              <a:t>1. </a:t>
            </a: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kijkuit</a:t>
            </a:r>
            <a:endParaRPr lang="en-GB" dirty="0"/>
          </a:p>
          <a:p>
            <a:r>
              <a:rPr lang="en-GB" dirty="0"/>
              <a:t>1.1 </a:t>
            </a:r>
            <a:r>
              <a:rPr lang="en-GB" dirty="0" err="1"/>
              <a:t>opstart</a:t>
            </a:r>
            <a:endParaRPr lang="en-GB" dirty="0"/>
          </a:p>
        </p:txBody>
      </p:sp>
      <p:pic>
        <p:nvPicPr>
          <p:cNvPr id="4" name="Picture 3"/>
          <p:cNvPicPr>
            <a:picLocks noChangeAspect="1"/>
          </p:cNvPicPr>
          <p:nvPr/>
        </p:nvPicPr>
        <p:blipFill>
          <a:blip r:embed="rId5"/>
          <a:stretch>
            <a:fillRect/>
          </a:stretch>
        </p:blipFill>
        <p:spPr>
          <a:xfrm>
            <a:off x="6396858" y="2167278"/>
            <a:ext cx="659527" cy="963527"/>
          </a:xfrm>
          <a:prstGeom prst="rect">
            <a:avLst/>
          </a:prstGeom>
        </p:spPr>
      </p:pic>
      <p:pic>
        <p:nvPicPr>
          <p:cNvPr id="26" name="Picture 25"/>
          <p:cNvPicPr>
            <a:picLocks noChangeAspect="1"/>
          </p:cNvPicPr>
          <p:nvPr/>
        </p:nvPicPr>
        <p:blipFill rotWithShape="1">
          <a:blip r:embed="rId6"/>
          <a:srcRect r="45756"/>
          <a:stretch/>
        </p:blipFill>
        <p:spPr>
          <a:xfrm>
            <a:off x="4674281" y="3728495"/>
            <a:ext cx="641489" cy="936862"/>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42231" y="1891379"/>
            <a:ext cx="445935" cy="1053482"/>
          </a:xfrm>
          <a:prstGeom prst="rect">
            <a:avLst/>
          </a:prstGeom>
          <a:ln w="25400">
            <a:solidFill>
              <a:schemeClr val="tx2">
                <a:lumMod val="85000"/>
              </a:schemeClr>
            </a:solidFill>
          </a:ln>
        </p:spPr>
      </p:pic>
    </p:spTree>
    <p:extLst>
      <p:ext uri="{BB962C8B-B14F-4D97-AF65-F5344CB8AC3E}">
        <p14:creationId xmlns:p14="http://schemas.microsoft.com/office/powerpoint/2010/main" val="3219254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507"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cxnSp>
        <p:nvCxnSpPr>
          <p:cNvPr id="21508" name="Straight Connector 16"/>
          <p:cNvCxnSpPr>
            <a:cxnSpLocks noChangeShapeType="1"/>
          </p:cNvCxnSpPr>
          <p:nvPr/>
        </p:nvCxnSpPr>
        <p:spPr bwMode="auto">
          <a:xfrm flipV="1">
            <a:off x="2640013" y="4378326"/>
            <a:ext cx="7632700" cy="3175"/>
          </a:xfrm>
          <a:prstGeom prst="line">
            <a:avLst/>
          </a:prstGeom>
          <a:noFill/>
          <a:ln w="31750" algn="ctr">
            <a:solidFill>
              <a:schemeClr val="accent2"/>
            </a:solidFill>
            <a:round/>
            <a:headEnd/>
            <a:tailEnd/>
          </a:ln>
        </p:spPr>
      </p:cxnSp>
      <p:sp>
        <p:nvSpPr>
          <p:cNvPr id="21509" name="Oval 17"/>
          <p:cNvSpPr>
            <a:spLocks noChangeArrowheads="1"/>
          </p:cNvSpPr>
          <p:nvPr/>
        </p:nvSpPr>
        <p:spPr bwMode="auto">
          <a:xfrm>
            <a:off x="3902076" y="4308475"/>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1510" name="Rectangle 18"/>
          <p:cNvSpPr>
            <a:spLocks noChangeArrowheads="1"/>
          </p:cNvSpPr>
          <p:nvPr/>
        </p:nvSpPr>
        <p:spPr bwMode="auto">
          <a:xfrm>
            <a:off x="9358314" y="4318000"/>
            <a:ext cx="122237" cy="122238"/>
          </a:xfrm>
          <a:prstGeom prst="rect">
            <a:avLst/>
          </a:prstGeom>
          <a:solidFill>
            <a:srgbClr val="FF0000"/>
          </a:solidFill>
          <a:ln w="31750" algn="ctr">
            <a:noFill/>
            <a:round/>
            <a:headEnd/>
            <a:tailEnd/>
          </a:ln>
        </p:spPr>
        <p:txBody>
          <a:bodyPr wrap="none" anchor="ctr"/>
          <a:lstStyle/>
          <a:p>
            <a:pPr algn="ctr"/>
            <a:endParaRPr lang="en-US"/>
          </a:p>
        </p:txBody>
      </p:sp>
      <p:cxnSp>
        <p:nvCxnSpPr>
          <p:cNvPr id="21511" name="Straight Connector 16"/>
          <p:cNvCxnSpPr>
            <a:cxnSpLocks noChangeShapeType="1"/>
          </p:cNvCxnSpPr>
          <p:nvPr/>
        </p:nvCxnSpPr>
        <p:spPr bwMode="auto">
          <a:xfrm flipV="1">
            <a:off x="2640013" y="4714875"/>
            <a:ext cx="7632700" cy="1588"/>
          </a:xfrm>
          <a:prstGeom prst="line">
            <a:avLst/>
          </a:prstGeom>
          <a:noFill/>
          <a:ln w="31750" algn="ctr">
            <a:solidFill>
              <a:schemeClr val="accent2"/>
            </a:solidFill>
            <a:round/>
            <a:headEnd/>
            <a:tailEnd/>
          </a:ln>
        </p:spPr>
      </p:cxnSp>
      <p:sp>
        <p:nvSpPr>
          <p:cNvPr id="21512" name="Oval 17"/>
          <p:cNvSpPr>
            <a:spLocks noChangeArrowheads="1"/>
          </p:cNvSpPr>
          <p:nvPr/>
        </p:nvSpPr>
        <p:spPr bwMode="auto">
          <a:xfrm>
            <a:off x="3902076" y="4656138"/>
            <a:ext cx="106363" cy="106362"/>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1513" name="Rectangle 18"/>
          <p:cNvSpPr>
            <a:spLocks noChangeArrowheads="1"/>
          </p:cNvSpPr>
          <p:nvPr/>
        </p:nvSpPr>
        <p:spPr bwMode="auto">
          <a:xfrm>
            <a:off x="9358314" y="4665663"/>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21514" name="Chevron 29"/>
          <p:cNvSpPr>
            <a:spLocks noChangeArrowheads="1"/>
          </p:cNvSpPr>
          <p:nvPr/>
        </p:nvSpPr>
        <p:spPr bwMode="auto">
          <a:xfrm>
            <a:off x="2803526" y="4292601"/>
            <a:ext cx="142875" cy="144463"/>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1515" name="Chevron 30"/>
          <p:cNvSpPr>
            <a:spLocks noChangeAspect="1"/>
          </p:cNvSpPr>
          <p:nvPr/>
        </p:nvSpPr>
        <p:spPr bwMode="auto">
          <a:xfrm flipH="1">
            <a:off x="2803526" y="4652964"/>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1516" name="TextBox 228"/>
          <p:cNvSpPr txBox="1">
            <a:spLocks noChangeArrowheads="1"/>
          </p:cNvSpPr>
          <p:nvPr/>
        </p:nvSpPr>
        <p:spPr bwMode="auto">
          <a:xfrm>
            <a:off x="2387600" y="4222751"/>
            <a:ext cx="323850" cy="246063"/>
          </a:xfrm>
          <a:prstGeom prst="rect">
            <a:avLst/>
          </a:prstGeom>
          <a:noFill/>
          <a:ln w="9525">
            <a:noFill/>
            <a:miter lim="800000"/>
            <a:headEnd/>
            <a:tailEnd/>
          </a:ln>
        </p:spPr>
        <p:txBody>
          <a:bodyPr>
            <a:spAutoFit/>
          </a:bodyPr>
          <a:lstStyle/>
          <a:p>
            <a:pPr algn="ctr"/>
            <a:r>
              <a:rPr lang="en-US" sz="1000"/>
              <a:t>A</a:t>
            </a:r>
          </a:p>
        </p:txBody>
      </p:sp>
      <p:sp>
        <p:nvSpPr>
          <p:cNvPr id="21517" name="TextBox 229"/>
          <p:cNvSpPr txBox="1">
            <a:spLocks noChangeArrowheads="1"/>
          </p:cNvSpPr>
          <p:nvPr/>
        </p:nvSpPr>
        <p:spPr bwMode="auto">
          <a:xfrm>
            <a:off x="2387600" y="4622801"/>
            <a:ext cx="323850" cy="246063"/>
          </a:xfrm>
          <a:prstGeom prst="rect">
            <a:avLst/>
          </a:prstGeom>
          <a:noFill/>
          <a:ln w="9525">
            <a:noFill/>
            <a:miter lim="800000"/>
            <a:headEnd/>
            <a:tailEnd/>
          </a:ln>
        </p:spPr>
        <p:txBody>
          <a:bodyPr>
            <a:spAutoFit/>
          </a:bodyPr>
          <a:lstStyle/>
          <a:p>
            <a:pPr algn="ctr"/>
            <a:r>
              <a:rPr lang="en-US" sz="1000"/>
              <a:t>B</a:t>
            </a:r>
          </a:p>
        </p:txBody>
      </p:sp>
      <p:sp>
        <p:nvSpPr>
          <p:cNvPr id="21518" name="Rounded Rectangle 122"/>
          <p:cNvSpPr>
            <a:spLocks noChangeArrowheads="1"/>
          </p:cNvSpPr>
          <p:nvPr/>
        </p:nvSpPr>
        <p:spPr bwMode="auto">
          <a:xfrm>
            <a:off x="1558926" y="4321175"/>
            <a:ext cx="701675" cy="433388"/>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endParaRPr lang="en-US"/>
          </a:p>
        </p:txBody>
      </p:sp>
      <p:sp>
        <p:nvSpPr>
          <p:cNvPr id="21519" name="TextBox 123"/>
          <p:cNvSpPr txBox="1">
            <a:spLocks noChangeArrowheads="1"/>
          </p:cNvSpPr>
          <p:nvPr/>
        </p:nvSpPr>
        <p:spPr bwMode="auto">
          <a:xfrm>
            <a:off x="1524000" y="4264026"/>
            <a:ext cx="755650" cy="461665"/>
          </a:xfrm>
          <a:prstGeom prst="rect">
            <a:avLst/>
          </a:prstGeom>
          <a:noFill/>
          <a:ln w="9525">
            <a:noFill/>
            <a:miter lim="800000"/>
            <a:headEnd/>
            <a:tailEnd/>
          </a:ln>
        </p:spPr>
        <p:txBody>
          <a:bodyPr>
            <a:spAutoFit/>
          </a:bodyPr>
          <a:lstStyle/>
          <a:p>
            <a:pPr algn="ctr"/>
            <a:endParaRPr lang="nl-BE" sz="800" dirty="0">
              <a:latin typeface="Arial" panose="020B0604020202020204" pitchFamily="34" charset="0"/>
              <a:cs typeface="Arial" panose="020B0604020202020204" pitchFamily="34" charset="0"/>
            </a:endParaRPr>
          </a:p>
          <a:p>
            <a:pPr algn="ctr"/>
            <a:r>
              <a:rPr lang="nl-BE" sz="800" dirty="0">
                <a:latin typeface="Arial" panose="020B0604020202020204" pitchFamily="34" charset="0"/>
                <a:cs typeface="Arial" panose="020B0604020202020204" pitchFamily="34" charset="0"/>
              </a:rPr>
              <a:t>start werken</a:t>
            </a:r>
          </a:p>
          <a:p>
            <a:pPr algn="ctr"/>
            <a:r>
              <a:rPr lang="nl-BE" sz="800" dirty="0">
                <a:latin typeface="Arial" panose="020B0604020202020204" pitchFamily="34" charset="0"/>
                <a:cs typeface="Arial" panose="020B0604020202020204" pitchFamily="34" charset="0"/>
              </a:rPr>
              <a:t> ok</a:t>
            </a:r>
          </a:p>
        </p:txBody>
      </p:sp>
      <p:grpSp>
        <p:nvGrpSpPr>
          <p:cNvPr id="21520" name="Group 188"/>
          <p:cNvGrpSpPr>
            <a:grpSpLocks noChangeAspect="1"/>
          </p:cNvGrpSpPr>
          <p:nvPr/>
        </p:nvGrpSpPr>
        <p:grpSpPr bwMode="auto">
          <a:xfrm>
            <a:off x="5808663" y="4364039"/>
            <a:ext cx="107950" cy="73025"/>
            <a:chOff x="7956376" y="548680"/>
            <a:chExt cx="216024" cy="144016"/>
          </a:xfrm>
        </p:grpSpPr>
        <p:cxnSp>
          <p:nvCxnSpPr>
            <p:cNvPr id="2154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155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1521" name="Group 188"/>
          <p:cNvGrpSpPr>
            <a:grpSpLocks noChangeAspect="1"/>
          </p:cNvGrpSpPr>
          <p:nvPr/>
        </p:nvGrpSpPr>
        <p:grpSpPr bwMode="auto">
          <a:xfrm>
            <a:off x="7032625" y="4364039"/>
            <a:ext cx="107950" cy="73025"/>
            <a:chOff x="7956376" y="548680"/>
            <a:chExt cx="216024" cy="144016"/>
          </a:xfrm>
        </p:grpSpPr>
        <p:cxnSp>
          <p:nvCxnSpPr>
            <p:cNvPr id="2154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154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1522" name="TextBox 32"/>
          <p:cNvSpPr txBox="1">
            <a:spLocks noChangeArrowheads="1"/>
          </p:cNvSpPr>
          <p:nvPr/>
        </p:nvSpPr>
        <p:spPr bwMode="auto">
          <a:xfrm>
            <a:off x="9551989" y="3932239"/>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21523" name="TextBox 32"/>
          <p:cNvSpPr txBox="1">
            <a:spLocks noChangeArrowheads="1"/>
          </p:cNvSpPr>
          <p:nvPr/>
        </p:nvSpPr>
        <p:spPr bwMode="auto">
          <a:xfrm>
            <a:off x="2279651" y="3937001"/>
            <a:ext cx="792163" cy="231775"/>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cxnSp>
        <p:nvCxnSpPr>
          <p:cNvPr id="21525" name="Straight Arrow Connector 287"/>
          <p:cNvCxnSpPr>
            <a:cxnSpLocks noChangeShapeType="1"/>
          </p:cNvCxnSpPr>
          <p:nvPr/>
        </p:nvCxnSpPr>
        <p:spPr bwMode="auto">
          <a:xfrm flipH="1">
            <a:off x="4079876" y="2708276"/>
            <a:ext cx="2232025" cy="1547813"/>
          </a:xfrm>
          <a:prstGeom prst="straightConnector1">
            <a:avLst/>
          </a:prstGeom>
          <a:noFill/>
          <a:ln w="12700" algn="ctr">
            <a:solidFill>
              <a:schemeClr val="tx1"/>
            </a:solidFill>
            <a:prstDash val="dash"/>
            <a:round/>
            <a:headEnd/>
            <a:tailEnd type="arrow" w="med" len="med"/>
          </a:ln>
        </p:spPr>
      </p:cxnSp>
      <p:cxnSp>
        <p:nvCxnSpPr>
          <p:cNvPr id="21527" name="Straight Arrow Connector 287"/>
          <p:cNvCxnSpPr>
            <a:cxnSpLocks noChangeShapeType="1"/>
          </p:cNvCxnSpPr>
          <p:nvPr/>
        </p:nvCxnSpPr>
        <p:spPr bwMode="auto">
          <a:xfrm flipH="1">
            <a:off x="4079876" y="2708276"/>
            <a:ext cx="2232025" cy="1908175"/>
          </a:xfrm>
          <a:prstGeom prst="straightConnector1">
            <a:avLst/>
          </a:prstGeom>
          <a:noFill/>
          <a:ln w="12700" algn="ctr">
            <a:solidFill>
              <a:schemeClr val="tx1"/>
            </a:solidFill>
            <a:prstDash val="dash"/>
            <a:round/>
            <a:headEnd/>
            <a:tailEnd type="arrow" w="med" len="med"/>
          </a:ln>
        </p:spPr>
      </p:cxnSp>
      <p:cxnSp>
        <p:nvCxnSpPr>
          <p:cNvPr id="21529" name="Straight Arrow Connector 287"/>
          <p:cNvCxnSpPr>
            <a:cxnSpLocks noChangeShapeType="1"/>
          </p:cNvCxnSpPr>
          <p:nvPr/>
        </p:nvCxnSpPr>
        <p:spPr bwMode="auto">
          <a:xfrm>
            <a:off x="6672264" y="2708275"/>
            <a:ext cx="2663825" cy="1620838"/>
          </a:xfrm>
          <a:prstGeom prst="straightConnector1">
            <a:avLst/>
          </a:prstGeom>
          <a:noFill/>
          <a:ln w="12700" algn="ctr">
            <a:solidFill>
              <a:schemeClr val="tx1"/>
            </a:solidFill>
            <a:prstDash val="dash"/>
            <a:round/>
            <a:headEnd/>
            <a:tailEnd type="arrow" w="med" len="med"/>
          </a:ln>
        </p:spPr>
      </p:cxnSp>
      <p:cxnSp>
        <p:nvCxnSpPr>
          <p:cNvPr id="21530" name="Straight Arrow Connector 287"/>
          <p:cNvCxnSpPr>
            <a:cxnSpLocks noChangeShapeType="1"/>
          </p:cNvCxnSpPr>
          <p:nvPr/>
        </p:nvCxnSpPr>
        <p:spPr bwMode="auto">
          <a:xfrm>
            <a:off x="6672264" y="2708275"/>
            <a:ext cx="2663825" cy="1981200"/>
          </a:xfrm>
          <a:prstGeom prst="straightConnector1">
            <a:avLst/>
          </a:prstGeom>
          <a:noFill/>
          <a:ln w="12700" algn="ctr">
            <a:solidFill>
              <a:schemeClr val="tx1"/>
            </a:solidFill>
            <a:prstDash val="dash"/>
            <a:round/>
            <a:headEnd/>
            <a:tailEnd type="arrow" w="med" len="med"/>
          </a:ln>
        </p:spPr>
      </p:cxnSp>
      <p:grpSp>
        <p:nvGrpSpPr>
          <p:cNvPr id="21533" name="Groep 99"/>
          <p:cNvGrpSpPr>
            <a:grpSpLocks/>
          </p:cNvGrpSpPr>
          <p:nvPr/>
        </p:nvGrpSpPr>
        <p:grpSpPr bwMode="auto">
          <a:xfrm>
            <a:off x="6167439" y="3932238"/>
            <a:ext cx="865187" cy="431800"/>
            <a:chOff x="4427984" y="2636912"/>
            <a:chExt cx="864096" cy="432048"/>
          </a:xfrm>
        </p:grpSpPr>
        <p:cxnSp>
          <p:nvCxnSpPr>
            <p:cNvPr id="103"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05" name="Tekstvak 104"/>
            <p:cNvSpPr txBox="1"/>
            <p:nvPr/>
          </p:nvSpPr>
          <p:spPr>
            <a:xfrm>
              <a:off x="4427984" y="2708390"/>
              <a:ext cx="864096" cy="246204"/>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86" name="Straight Connector 111"/>
          <p:cNvCxnSpPr/>
          <p:nvPr/>
        </p:nvCxnSpPr>
        <p:spPr bwMode="auto">
          <a:xfrm>
            <a:off x="5375275" y="3932238"/>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2153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1542" name="Rechthoekige toelichting 72"/>
          <p:cNvSpPr>
            <a:spLocks noChangeArrowheads="1"/>
          </p:cNvSpPr>
          <p:nvPr/>
        </p:nvSpPr>
        <p:spPr bwMode="auto">
          <a:xfrm>
            <a:off x="6888164" y="1989139"/>
            <a:ext cx="2592387" cy="287337"/>
          </a:xfrm>
          <a:prstGeom prst="wedgeRectCallout">
            <a:avLst>
              <a:gd name="adj1" fmla="val -60199"/>
              <a:gd name="adj2" fmla="val 98907"/>
            </a:avLst>
          </a:prstGeom>
          <a:solidFill>
            <a:srgbClr val="92D050"/>
          </a:solidFill>
          <a:ln w="31750" algn="ctr">
            <a:noFill/>
            <a:round/>
            <a:headEnd/>
            <a:tailEnd/>
          </a:ln>
        </p:spPr>
        <p:txBody>
          <a:bodyPr wrap="none" anchor="ctr"/>
          <a:lstStyle/>
          <a:p>
            <a:pPr algn="ctr"/>
            <a:r>
              <a:rPr lang="nl-BE" sz="1200" b="1">
                <a:solidFill>
                  <a:schemeClr val="bg1"/>
                </a:solidFill>
              </a:rPr>
              <a:t>DE WERKEN KUNNEN STARTEN</a:t>
            </a:r>
          </a:p>
        </p:txBody>
      </p:sp>
      <p:sp>
        <p:nvSpPr>
          <p:cNvPr id="78" name="Boog 77"/>
          <p:cNvSpPr/>
          <p:nvPr/>
        </p:nvSpPr>
        <p:spPr bwMode="auto">
          <a:xfrm rot="2379964">
            <a:off x="5973764" y="3581401"/>
            <a:ext cx="688975" cy="1216025"/>
          </a:xfrm>
          <a:prstGeom prst="arc">
            <a:avLst>
              <a:gd name="adj1" fmla="val 17342940"/>
              <a:gd name="adj2" fmla="val 0"/>
            </a:avLst>
          </a:prstGeom>
          <a:noFill/>
          <a:ln w="31750" cap="flat" cmpd="sng" algn="ctr">
            <a:solidFill>
              <a:srgbClr val="92D050"/>
            </a:solidFill>
            <a:prstDash val="solid"/>
            <a:round/>
            <a:headEnd type="none" w="med" len="med"/>
            <a:tailEnd type="arrow" w="med" len="med"/>
          </a:ln>
          <a:effectLst/>
        </p:spPr>
        <p:txBody>
          <a:bodyPr wrap="none" anchor="ctr"/>
          <a:lstStyle/>
          <a:p>
            <a:pPr algn="ctr">
              <a:defRPr/>
            </a:pPr>
            <a:endParaRPr lang="nl-BE"/>
          </a:p>
        </p:txBody>
      </p:sp>
      <p:sp>
        <p:nvSpPr>
          <p:cNvPr id="47" name="Rechthoek 35"/>
          <p:cNvSpPr>
            <a:spLocks noChangeArrowheads="1"/>
          </p:cNvSpPr>
          <p:nvPr/>
        </p:nvSpPr>
        <p:spPr bwMode="auto">
          <a:xfrm>
            <a:off x="5953523" y="1522713"/>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48" name="Rounded Rectangle 122"/>
          <p:cNvSpPr>
            <a:spLocks noChangeArrowheads="1"/>
          </p:cNvSpPr>
          <p:nvPr/>
        </p:nvSpPr>
        <p:spPr bwMode="auto">
          <a:xfrm>
            <a:off x="1568861" y="1525490"/>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err="1">
                <a:latin typeface="Arial" panose="020B0604020202020204" pitchFamily="34" charset="0"/>
                <a:cs typeface="Arial" panose="020B0604020202020204" pitchFamily="34" charset="0"/>
              </a:rPr>
              <a:t>voorafgaande</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testen</a:t>
            </a:r>
            <a:endParaRPr lang="en-US" sz="800" dirty="0">
              <a:latin typeface="Arial" panose="020B0604020202020204" pitchFamily="34" charset="0"/>
              <a:cs typeface="Arial" panose="020B0604020202020204" pitchFamily="34" charset="0"/>
            </a:endParaRPr>
          </a:p>
        </p:txBody>
      </p:sp>
      <p:pic>
        <p:nvPicPr>
          <p:cNvPr id="49"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365" y="1412777"/>
            <a:ext cx="277019" cy="225425"/>
          </a:xfrm>
          <a:prstGeom prst="rect">
            <a:avLst/>
          </a:prstGeom>
          <a:noFill/>
          <a:ln w="9525">
            <a:noFill/>
            <a:miter lim="800000"/>
            <a:headEnd/>
            <a:tailEnd/>
          </a:ln>
        </p:spPr>
      </p:pic>
      <p:sp>
        <p:nvSpPr>
          <p:cNvPr id="53" name="Text Placeholder 1"/>
          <p:cNvSpPr>
            <a:spLocks noGrp="1"/>
          </p:cNvSpPr>
          <p:nvPr>
            <p:ph type="body" sz="quarter" idx="18"/>
          </p:nvPr>
        </p:nvSpPr>
        <p:spPr>
          <a:xfrm>
            <a:off x="9295061" y="154526"/>
            <a:ext cx="2615733" cy="360363"/>
          </a:xfrm>
        </p:spPr>
        <p:txBody>
          <a:bodyPr/>
          <a:lstStyle/>
          <a:p>
            <a:r>
              <a:rPr lang="en-GB" dirty="0"/>
              <a:t>1. </a:t>
            </a: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kijkuit</a:t>
            </a:r>
            <a:endParaRPr lang="en-GB" dirty="0"/>
          </a:p>
          <a:p>
            <a:r>
              <a:rPr lang="en-GB" dirty="0"/>
              <a:t>1.1 </a:t>
            </a:r>
            <a:r>
              <a:rPr lang="en-GB" dirty="0" err="1"/>
              <a:t>opstart</a:t>
            </a:r>
            <a:endParaRPr lang="en-GB" dirty="0"/>
          </a:p>
        </p:txBody>
      </p:sp>
      <p:sp>
        <p:nvSpPr>
          <p:cNvPr id="56" name="TextBox 55"/>
          <p:cNvSpPr txBox="1"/>
          <p:nvPr/>
        </p:nvSpPr>
        <p:spPr>
          <a:xfrm>
            <a:off x="3842327" y="5288172"/>
            <a:ext cx="5550334" cy="578882"/>
          </a:xfrm>
          <a:prstGeom prst="roundRect">
            <a:avLst/>
          </a:prstGeom>
          <a:noFill/>
          <a:ln w="12700">
            <a:solidFill>
              <a:srgbClr val="C00000"/>
            </a:solidFill>
            <a:prstDash val="dash"/>
          </a:ln>
        </p:spPr>
        <p:txBody>
          <a:bodyPr wrap="square" rtlCol="0">
            <a:spAutoFit/>
          </a:bodyPr>
          <a:lstStyle/>
          <a:p>
            <a:pPr algn="ctr"/>
            <a:r>
              <a:rPr lang="nl-BE" sz="1400" dirty="0"/>
              <a:t>De kijkuit houdt voortdurend zijn aandacht gericht op de detectiepunten en op de bedienden in het spoor.</a:t>
            </a:r>
          </a:p>
        </p:txBody>
      </p:sp>
      <p:pic>
        <p:nvPicPr>
          <p:cNvPr id="2" name="Picture 1"/>
          <p:cNvPicPr>
            <a:picLocks noChangeAspect="1"/>
          </p:cNvPicPr>
          <p:nvPr/>
        </p:nvPicPr>
        <p:blipFill>
          <a:blip r:embed="rId4"/>
          <a:stretch>
            <a:fillRect/>
          </a:stretch>
        </p:blipFill>
        <p:spPr>
          <a:xfrm>
            <a:off x="7864792" y="3408351"/>
            <a:ext cx="207282" cy="170703"/>
          </a:xfrm>
          <a:prstGeom prst="rect">
            <a:avLst/>
          </a:prstGeom>
        </p:spPr>
      </p:pic>
      <p:pic>
        <p:nvPicPr>
          <p:cNvPr id="6" name="Picture 5"/>
          <p:cNvPicPr>
            <a:picLocks noChangeAspect="1"/>
          </p:cNvPicPr>
          <p:nvPr/>
        </p:nvPicPr>
        <p:blipFill>
          <a:blip r:embed="rId4"/>
          <a:stretch>
            <a:fillRect/>
          </a:stretch>
        </p:blipFill>
        <p:spPr>
          <a:xfrm>
            <a:off x="6249081" y="3000992"/>
            <a:ext cx="207282" cy="170703"/>
          </a:xfrm>
          <a:prstGeom prst="rect">
            <a:avLst/>
          </a:prstGeom>
        </p:spPr>
      </p:pic>
      <p:pic>
        <p:nvPicPr>
          <p:cNvPr id="7" name="Picture 6"/>
          <p:cNvPicPr>
            <a:picLocks noChangeAspect="1"/>
          </p:cNvPicPr>
          <p:nvPr/>
        </p:nvPicPr>
        <p:blipFill>
          <a:blip r:embed="rId4"/>
          <a:stretch>
            <a:fillRect/>
          </a:stretch>
        </p:blipFill>
        <p:spPr>
          <a:xfrm>
            <a:off x="7849312" y="3608854"/>
            <a:ext cx="207282" cy="170703"/>
          </a:xfrm>
          <a:prstGeom prst="rect">
            <a:avLst/>
          </a:prstGeom>
        </p:spPr>
      </p:pic>
      <p:pic>
        <p:nvPicPr>
          <p:cNvPr id="8" name="Picture 7"/>
          <p:cNvPicPr>
            <a:picLocks noChangeAspect="1"/>
          </p:cNvPicPr>
          <p:nvPr/>
        </p:nvPicPr>
        <p:blipFill>
          <a:blip r:embed="rId4"/>
          <a:stretch>
            <a:fillRect/>
          </a:stretch>
        </p:blipFill>
        <p:spPr>
          <a:xfrm>
            <a:off x="5111628" y="3394732"/>
            <a:ext cx="207282" cy="170703"/>
          </a:xfrm>
          <a:prstGeom prst="rect">
            <a:avLst/>
          </a:prstGeom>
        </p:spPr>
      </p:pic>
      <p:pic>
        <p:nvPicPr>
          <p:cNvPr id="9" name="Picture 8"/>
          <p:cNvPicPr>
            <a:picLocks noChangeAspect="1"/>
          </p:cNvPicPr>
          <p:nvPr/>
        </p:nvPicPr>
        <p:blipFill>
          <a:blip r:embed="rId4"/>
          <a:stretch>
            <a:fillRect/>
          </a:stretch>
        </p:blipFill>
        <p:spPr>
          <a:xfrm>
            <a:off x="5097326" y="3590835"/>
            <a:ext cx="207282" cy="170703"/>
          </a:xfrm>
          <a:prstGeom prst="rect">
            <a:avLst/>
          </a:prstGeom>
        </p:spPr>
      </p:pic>
      <p:pic>
        <p:nvPicPr>
          <p:cNvPr id="10" name="Picture 9"/>
          <p:cNvPicPr>
            <a:picLocks noChangeAspect="1"/>
          </p:cNvPicPr>
          <p:nvPr/>
        </p:nvPicPr>
        <p:blipFill>
          <a:blip r:embed="rId5"/>
          <a:stretch>
            <a:fillRect/>
          </a:stretch>
        </p:blipFill>
        <p:spPr>
          <a:xfrm>
            <a:off x="6030292" y="3300283"/>
            <a:ext cx="417763" cy="610326"/>
          </a:xfrm>
          <a:prstGeom prst="rect">
            <a:avLst/>
          </a:prstGeom>
        </p:spPr>
      </p:pic>
      <p:pic>
        <p:nvPicPr>
          <p:cNvPr id="55" name="Picture 54"/>
          <p:cNvPicPr>
            <a:picLocks noChangeAspect="1"/>
          </p:cNvPicPr>
          <p:nvPr/>
        </p:nvPicPr>
        <p:blipFill rotWithShape="1">
          <a:blip r:embed="rId6"/>
          <a:srcRect r="45756"/>
          <a:stretch/>
        </p:blipFill>
        <p:spPr>
          <a:xfrm>
            <a:off x="6320133" y="3270458"/>
            <a:ext cx="415333" cy="606573"/>
          </a:xfrm>
          <a:prstGeom prst="rect">
            <a:avLst/>
          </a:prstGeom>
        </p:spPr>
      </p:pic>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0315" y="2122513"/>
            <a:ext cx="347179" cy="820180"/>
          </a:xfrm>
          <a:prstGeom prst="rect">
            <a:avLst/>
          </a:prstGeom>
        </p:spPr>
      </p:pic>
      <p:cxnSp>
        <p:nvCxnSpPr>
          <p:cNvPr id="21539" name="Straight Arrow Connector 287"/>
          <p:cNvCxnSpPr>
            <a:cxnSpLocks noChangeShapeType="1"/>
          </p:cNvCxnSpPr>
          <p:nvPr/>
        </p:nvCxnSpPr>
        <p:spPr bwMode="auto">
          <a:xfrm flipH="1">
            <a:off x="6311900" y="2374902"/>
            <a:ext cx="143643" cy="909636"/>
          </a:xfrm>
          <a:prstGeom prst="straightConnector1">
            <a:avLst/>
          </a:prstGeom>
          <a:noFill/>
          <a:ln w="12700" algn="ctr">
            <a:solidFill>
              <a:schemeClr val="tx1"/>
            </a:solidFill>
            <a:prstDash val="dash"/>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7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531"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22532"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cxnSp>
        <p:nvCxnSpPr>
          <p:cNvPr id="22533"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22534"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2535"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2536"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22537"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22538"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2539"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22540"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2541"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2542"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22543"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22544" name="Group 188"/>
          <p:cNvGrpSpPr>
            <a:grpSpLocks noChangeAspect="1"/>
          </p:cNvGrpSpPr>
          <p:nvPr/>
        </p:nvGrpSpPr>
        <p:grpSpPr bwMode="auto">
          <a:xfrm>
            <a:off x="5808663" y="3844926"/>
            <a:ext cx="107950" cy="73025"/>
            <a:chOff x="7956376" y="548680"/>
            <a:chExt cx="216024" cy="144016"/>
          </a:xfrm>
        </p:grpSpPr>
        <p:cxnSp>
          <p:nvCxnSpPr>
            <p:cNvPr id="22576"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2577"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2545" name="Group 188"/>
          <p:cNvGrpSpPr>
            <a:grpSpLocks noChangeAspect="1"/>
          </p:cNvGrpSpPr>
          <p:nvPr/>
        </p:nvGrpSpPr>
        <p:grpSpPr bwMode="auto">
          <a:xfrm>
            <a:off x="7032625" y="3844926"/>
            <a:ext cx="107950" cy="73025"/>
            <a:chOff x="7956376" y="548680"/>
            <a:chExt cx="216024" cy="144016"/>
          </a:xfrm>
        </p:grpSpPr>
        <p:cxnSp>
          <p:nvCxnSpPr>
            <p:cNvPr id="2257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257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2546" name="TextBox 32"/>
          <p:cNvSpPr txBox="1">
            <a:spLocks noChangeArrowheads="1"/>
          </p:cNvSpPr>
          <p:nvPr/>
        </p:nvSpPr>
        <p:spPr bwMode="auto">
          <a:xfrm>
            <a:off x="9551989" y="3409950"/>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22547"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cxnSp>
        <p:nvCxnSpPr>
          <p:cNvPr id="22549"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22551"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22553"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22554"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sp>
        <p:nvSpPr>
          <p:cNvPr id="22559"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start </a:t>
            </a:r>
          </a:p>
          <a:p>
            <a:pPr algn="ctr"/>
            <a:r>
              <a:rPr lang="nl-BE" sz="800" dirty="0">
                <a:latin typeface="Arial" panose="020B0604020202020204" pitchFamily="34" charset="0"/>
                <a:cs typeface="Arial" panose="020B0604020202020204" pitchFamily="34" charset="0"/>
              </a:rPr>
              <a:t>van de werken</a:t>
            </a:r>
          </a:p>
        </p:txBody>
      </p:sp>
      <p:sp>
        <p:nvSpPr>
          <p:cNvPr id="22560"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graphicFrame>
        <p:nvGraphicFramePr>
          <p:cNvPr id="55" name="Tabel 54"/>
          <p:cNvGraphicFramePr>
            <a:graphicFrameLocks noGrp="1"/>
          </p:cNvGraphicFramePr>
          <p:nvPr>
            <p:extLst>
              <p:ext uri="{D42A27DB-BD31-4B8C-83A1-F6EECF244321}">
                <p14:modId xmlns:p14="http://schemas.microsoft.com/office/powerpoint/2010/main" val="153981886"/>
              </p:ext>
            </p:extLst>
          </p:nvPr>
        </p:nvGraphicFramePr>
        <p:xfrm>
          <a:off x="7680326" y="5445224"/>
          <a:ext cx="2376265" cy="919480"/>
        </p:xfrm>
        <a:graphic>
          <a:graphicData uri="http://schemas.openxmlformats.org/drawingml/2006/table">
            <a:tbl>
              <a:tblPr firstRow="1" bandRow="1">
                <a:tableStyleId>{5C22544A-7EE6-4342-B048-85BDC9FD1C3A}</a:tableStyleId>
              </a:tblPr>
              <a:tblGrid>
                <a:gridCol w="504056">
                  <a:extLst>
                    <a:ext uri="{9D8B030D-6E8A-4147-A177-3AD203B41FA5}">
                      <a16:colId xmlns:a16="http://schemas.microsoft.com/office/drawing/2014/main" val="20000"/>
                    </a:ext>
                  </a:extLst>
                </a:gridCol>
                <a:gridCol w="1872209">
                  <a:extLst>
                    <a:ext uri="{9D8B030D-6E8A-4147-A177-3AD203B41FA5}">
                      <a16:colId xmlns:a16="http://schemas.microsoft.com/office/drawing/2014/main" val="20001"/>
                    </a:ext>
                  </a:extLst>
                </a:gridCol>
              </a:tblGrid>
              <a:tr h="370840">
                <a:tc>
                  <a:txBody>
                    <a:bodyPr/>
                    <a:lstStyle/>
                    <a:p>
                      <a:pPr algn="l"/>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000" b="0" dirty="0">
                          <a:solidFill>
                            <a:schemeClr val="tx1"/>
                          </a:solidFill>
                        </a:rPr>
                        <a:t>Zone</a:t>
                      </a:r>
                      <a:r>
                        <a:rPr lang="en-US" sz="1000" b="0" baseline="0" dirty="0">
                          <a:solidFill>
                            <a:schemeClr val="tx1"/>
                          </a:solidFill>
                        </a:rPr>
                        <a:t> van het </a:t>
                      </a:r>
                      <a:r>
                        <a:rPr lang="en-US" sz="1000" b="0" baseline="0" dirty="0" err="1">
                          <a:solidFill>
                            <a:schemeClr val="tx1"/>
                          </a:solidFill>
                        </a:rPr>
                        <a:t>werk</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l"/>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err="1">
                          <a:solidFill>
                            <a:schemeClr val="tx1"/>
                          </a:solidFill>
                        </a:rPr>
                        <a:t>Mogelijke</a:t>
                      </a:r>
                      <a:r>
                        <a:rPr lang="en-US" sz="1000" b="0" dirty="0">
                          <a:solidFill>
                            <a:schemeClr val="tx1"/>
                          </a:solidFill>
                        </a:rPr>
                        <a:t> </a:t>
                      </a:r>
                      <a:r>
                        <a:rPr lang="en-US" sz="1000" b="0" dirty="0" err="1">
                          <a:solidFill>
                            <a:schemeClr val="tx1"/>
                          </a:solidFill>
                        </a:rPr>
                        <a:t>indringing</a:t>
                      </a:r>
                      <a:r>
                        <a:rPr lang="en-US" sz="1000" b="0" baseline="0" dirty="0">
                          <a:solidFill>
                            <a:schemeClr val="tx1"/>
                          </a:solidFill>
                        </a:rPr>
                        <a:t> in de </a:t>
                      </a:r>
                      <a:r>
                        <a:rPr lang="en-US" sz="1000" b="0" baseline="0" dirty="0" err="1">
                          <a:solidFill>
                            <a:schemeClr val="tx1"/>
                          </a:solidFill>
                        </a:rPr>
                        <a:t>gevarenzone</a:t>
                      </a:r>
                      <a:r>
                        <a:rPr lang="en-US" sz="1000" b="0" baseline="0" dirty="0">
                          <a:solidFill>
                            <a:schemeClr val="tx1"/>
                          </a:solidFill>
                        </a:rPr>
                        <a:t> van het </a:t>
                      </a:r>
                      <a:r>
                        <a:rPr lang="en-US" sz="1000" b="0" baseline="0" dirty="0" err="1">
                          <a:solidFill>
                            <a:schemeClr val="tx1"/>
                          </a:solidFill>
                        </a:rPr>
                        <a:t>nevenliggende</a:t>
                      </a:r>
                      <a:r>
                        <a:rPr lang="en-US" sz="1000" b="0" baseline="0" dirty="0">
                          <a:solidFill>
                            <a:schemeClr val="tx1"/>
                          </a:solidFill>
                        </a:rPr>
                        <a:t> spoor</a:t>
                      </a:r>
                      <a:endParaRPr lang="en-US" sz="1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2569" name="Rectangle 20"/>
          <p:cNvSpPr>
            <a:spLocks noChangeArrowheads="1"/>
          </p:cNvSpPr>
          <p:nvPr/>
        </p:nvSpPr>
        <p:spPr bwMode="auto">
          <a:xfrm flipH="1">
            <a:off x="7751763" y="5949951"/>
            <a:ext cx="360362" cy="144463"/>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43" name="Rectangle 88"/>
          <p:cNvSpPr>
            <a:spLocks noChangeArrowheads="1"/>
          </p:cNvSpPr>
          <p:nvPr/>
        </p:nvSpPr>
        <p:spPr bwMode="auto">
          <a:xfrm>
            <a:off x="7788001" y="5544000"/>
            <a:ext cx="288925" cy="160338"/>
          </a:xfrm>
          <a:prstGeom prst="rect">
            <a:avLst/>
          </a:prstGeom>
          <a:solidFill>
            <a:srgbClr val="FFFF00"/>
          </a:solidFill>
          <a:ln w="31750" algn="ctr">
            <a:solidFill>
              <a:srgbClr val="FFC000"/>
            </a:solidFill>
            <a:round/>
            <a:headEnd/>
            <a:tailEnd/>
          </a:ln>
        </p:spPr>
        <p:txBody>
          <a:bodyPr wrap="none" anchor="ctr"/>
          <a:lstStyle/>
          <a:p>
            <a:pPr algn="ctr"/>
            <a:endParaRPr lang="en-US"/>
          </a:p>
        </p:txBody>
      </p:sp>
      <p:sp>
        <p:nvSpPr>
          <p:cNvPr id="44" name="Rechthoek 35"/>
          <p:cNvSpPr>
            <a:spLocks noChangeArrowheads="1"/>
          </p:cNvSpPr>
          <p:nvPr/>
        </p:nvSpPr>
        <p:spPr bwMode="auto">
          <a:xfrm>
            <a:off x="6078956" y="1434618"/>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48" name="Text Placeholder 1"/>
          <p:cNvSpPr>
            <a:spLocks noGrp="1"/>
          </p:cNvSpPr>
          <p:nvPr>
            <p:ph type="body" sz="quarter" idx="18"/>
          </p:nvPr>
        </p:nvSpPr>
        <p:spPr>
          <a:xfrm>
            <a:off x="8832305" y="154526"/>
            <a:ext cx="3078490" cy="360363"/>
          </a:xfrm>
        </p:spPr>
        <p:txBody>
          <a:bodyPr/>
          <a:lstStyle/>
          <a:p>
            <a:r>
              <a:rPr lang="en-GB" dirty="0"/>
              <a:t>1. </a:t>
            </a: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kijkuit</a:t>
            </a:r>
            <a:endParaRPr lang="en-GB" dirty="0"/>
          </a:p>
          <a:p>
            <a:r>
              <a:rPr lang="en-GB" dirty="0"/>
              <a:t>1.1 </a:t>
            </a:r>
            <a:r>
              <a:rPr lang="en-GB" dirty="0" err="1"/>
              <a:t>opstart</a:t>
            </a:r>
            <a:endParaRPr lang="en-GB" dirty="0"/>
          </a:p>
        </p:txBody>
      </p:sp>
      <p:pic>
        <p:nvPicPr>
          <p:cNvPr id="45"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6048" y="2870698"/>
            <a:ext cx="208128" cy="169365"/>
          </a:xfrm>
          <a:prstGeom prst="rect">
            <a:avLst/>
          </a:prstGeom>
          <a:noFill/>
          <a:ln w="9525">
            <a:noFill/>
            <a:miter lim="800000"/>
            <a:headEnd/>
            <a:tailEnd/>
          </a:ln>
        </p:spPr>
      </p:pic>
      <p:pic>
        <p:nvPicPr>
          <p:cNvPr id="49"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6048" y="3072282"/>
            <a:ext cx="208128" cy="169365"/>
          </a:xfrm>
          <a:prstGeom prst="rect">
            <a:avLst/>
          </a:prstGeom>
          <a:noFill/>
          <a:ln w="9525">
            <a:noFill/>
            <a:miter lim="800000"/>
            <a:headEnd/>
            <a:tailEnd/>
          </a:ln>
        </p:spPr>
      </p:pic>
      <p:pic>
        <p:nvPicPr>
          <p:cNvPr id="50"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7890" y="2987599"/>
            <a:ext cx="208128" cy="169365"/>
          </a:xfrm>
          <a:prstGeom prst="rect">
            <a:avLst/>
          </a:prstGeom>
          <a:noFill/>
          <a:ln w="9525">
            <a:noFill/>
            <a:miter lim="800000"/>
            <a:headEnd/>
            <a:tailEnd/>
          </a:ln>
        </p:spPr>
      </p:pic>
      <p:pic>
        <p:nvPicPr>
          <p:cNvPr id="51"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4290" y="3275773"/>
            <a:ext cx="208128" cy="169365"/>
          </a:xfrm>
          <a:prstGeom prst="rect">
            <a:avLst/>
          </a:prstGeom>
          <a:noFill/>
          <a:ln w="9525">
            <a:noFill/>
            <a:miter lim="800000"/>
            <a:headEnd/>
            <a:tailEnd/>
          </a:ln>
        </p:spPr>
      </p:pic>
      <p:pic>
        <p:nvPicPr>
          <p:cNvPr id="52"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3736" y="2833457"/>
            <a:ext cx="208128" cy="169365"/>
          </a:xfrm>
          <a:prstGeom prst="rect">
            <a:avLst/>
          </a:prstGeom>
          <a:noFill/>
          <a:ln w="9525">
            <a:noFill/>
            <a:miter lim="800000"/>
            <a:headEnd/>
            <a:tailEnd/>
          </a:ln>
        </p:spPr>
      </p:pic>
      <p:pic>
        <p:nvPicPr>
          <p:cNvPr id="53" name="Picture 52"/>
          <p:cNvPicPr>
            <a:picLocks noChangeAspect="1"/>
          </p:cNvPicPr>
          <p:nvPr/>
        </p:nvPicPr>
        <p:blipFill rotWithShape="1">
          <a:blip r:embed="rId4"/>
          <a:srcRect r="45756"/>
          <a:stretch/>
        </p:blipFill>
        <p:spPr>
          <a:xfrm>
            <a:off x="6351746" y="3216680"/>
            <a:ext cx="415333" cy="606573"/>
          </a:xfrm>
          <a:prstGeom prst="rect">
            <a:avLst/>
          </a:prstGeom>
        </p:spPr>
      </p:pic>
      <p:pic>
        <p:nvPicPr>
          <p:cNvPr id="54" name="Picture 53"/>
          <p:cNvPicPr>
            <a:picLocks noChangeAspect="1"/>
          </p:cNvPicPr>
          <p:nvPr/>
        </p:nvPicPr>
        <p:blipFill rotWithShape="1">
          <a:blip r:embed="rId4"/>
          <a:srcRect r="45756"/>
          <a:stretch/>
        </p:blipFill>
        <p:spPr>
          <a:xfrm>
            <a:off x="6036129" y="3216681"/>
            <a:ext cx="415333" cy="606573"/>
          </a:xfrm>
          <a:prstGeom prst="rect">
            <a:avLst/>
          </a:prstGeom>
        </p:spPr>
      </p:pic>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0118" y="1841477"/>
            <a:ext cx="347179" cy="820180"/>
          </a:xfrm>
          <a:prstGeom prst="rect">
            <a:avLst/>
          </a:prstGeom>
        </p:spPr>
      </p:pic>
      <p:cxnSp>
        <p:nvCxnSpPr>
          <p:cNvPr id="22557" name="Straight Arrow Connector 287"/>
          <p:cNvCxnSpPr>
            <a:cxnSpLocks noChangeShapeType="1"/>
          </p:cNvCxnSpPr>
          <p:nvPr/>
        </p:nvCxnSpPr>
        <p:spPr bwMode="auto">
          <a:xfrm flipH="1">
            <a:off x="6527800" y="1970089"/>
            <a:ext cx="4903" cy="1243011"/>
          </a:xfrm>
          <a:prstGeom prst="straightConnector1">
            <a:avLst/>
          </a:prstGeom>
          <a:noFill/>
          <a:ln w="12700" algn="ctr">
            <a:solidFill>
              <a:schemeClr val="tx1"/>
            </a:solidFill>
            <a:prstDash val="dash"/>
            <a:round/>
            <a:headEnd/>
            <a:tailEnd type="arrow" w="med" len="med"/>
          </a:ln>
        </p:spPr>
      </p:cxnSp>
      <p:sp>
        <p:nvSpPr>
          <p:cNvPr id="57" name="TextBox 56"/>
          <p:cNvSpPr txBox="1"/>
          <p:nvPr/>
        </p:nvSpPr>
        <p:spPr>
          <a:xfrm>
            <a:off x="3955257" y="4557943"/>
            <a:ext cx="5550334" cy="340519"/>
          </a:xfrm>
          <a:prstGeom prst="roundRect">
            <a:avLst/>
          </a:prstGeom>
          <a:noFill/>
          <a:ln w="12700">
            <a:solidFill>
              <a:srgbClr val="C00000"/>
            </a:solidFill>
            <a:prstDash val="dash"/>
          </a:ln>
        </p:spPr>
        <p:txBody>
          <a:bodyPr wrap="square" rtlCol="0">
            <a:spAutoFit/>
          </a:bodyPr>
          <a:lstStyle/>
          <a:p>
            <a:pPr algn="ctr"/>
            <a:r>
              <a:rPr lang="nl-BE" sz="1400" dirty="0"/>
              <a:t>Bewegingen worden steeds aangekondigd op beide sporen.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3960" y="1827519"/>
            <a:ext cx="347179" cy="820180"/>
          </a:xfrm>
          <a:prstGeom prst="rect">
            <a:avLst/>
          </a:prstGeom>
        </p:spPr>
      </p:pic>
      <p:cxnSp>
        <p:nvCxnSpPr>
          <p:cNvPr id="23555"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23556"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23557"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23558"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3559"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23560"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23561"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3562"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23563"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3564"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3565"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23566"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23567"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sp>
        <p:nvSpPr>
          <p:cNvPr id="23568" name="Rounded Rectangle 122"/>
          <p:cNvSpPr>
            <a:spLocks noChangeArrowheads="1"/>
          </p:cNvSpPr>
          <p:nvPr/>
        </p:nvSpPr>
        <p:spPr bwMode="auto">
          <a:xfrm>
            <a:off x="1533526" y="3817939"/>
            <a:ext cx="701675" cy="433387"/>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alarm</a:t>
            </a:r>
          </a:p>
          <a:p>
            <a:pPr algn="ctr"/>
            <a:r>
              <a:rPr lang="nl-BE" sz="800" dirty="0">
                <a:latin typeface="Arial" panose="020B0604020202020204" pitchFamily="34" charset="0"/>
                <a:cs typeface="Arial" panose="020B0604020202020204" pitchFamily="34" charset="0"/>
              </a:rPr>
              <a:t>trein van Dendermonde</a:t>
            </a:r>
            <a:endParaRPr lang="en-US" sz="800" dirty="0">
              <a:latin typeface="Arial" panose="020B0604020202020204" pitchFamily="34" charset="0"/>
              <a:cs typeface="Arial" panose="020B0604020202020204" pitchFamily="34" charset="0"/>
            </a:endParaRPr>
          </a:p>
        </p:txBody>
      </p:sp>
      <p:grpSp>
        <p:nvGrpSpPr>
          <p:cNvPr id="23569" name="Group 188"/>
          <p:cNvGrpSpPr>
            <a:grpSpLocks noChangeAspect="1"/>
          </p:cNvGrpSpPr>
          <p:nvPr/>
        </p:nvGrpSpPr>
        <p:grpSpPr bwMode="auto">
          <a:xfrm>
            <a:off x="5808663" y="3844926"/>
            <a:ext cx="107950" cy="73025"/>
            <a:chOff x="7956376" y="548680"/>
            <a:chExt cx="216024" cy="144016"/>
          </a:xfrm>
        </p:grpSpPr>
        <p:cxnSp>
          <p:nvCxnSpPr>
            <p:cNvPr id="2360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360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3570" name="Group 188"/>
          <p:cNvGrpSpPr>
            <a:grpSpLocks noChangeAspect="1"/>
          </p:cNvGrpSpPr>
          <p:nvPr/>
        </p:nvGrpSpPr>
        <p:grpSpPr bwMode="auto">
          <a:xfrm>
            <a:off x="7032625" y="3844926"/>
            <a:ext cx="107950" cy="73025"/>
            <a:chOff x="7956376" y="548680"/>
            <a:chExt cx="216024" cy="144016"/>
          </a:xfrm>
        </p:grpSpPr>
        <p:cxnSp>
          <p:nvCxnSpPr>
            <p:cNvPr id="23598"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3599"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3571"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a:t>Dendermonde</a:t>
            </a:r>
          </a:p>
        </p:txBody>
      </p:sp>
      <p:sp>
        <p:nvSpPr>
          <p:cNvPr id="23572"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a:t>Lokeren</a:t>
            </a:r>
          </a:p>
        </p:txBody>
      </p:sp>
      <p:cxnSp>
        <p:nvCxnSpPr>
          <p:cNvPr id="23574"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23575"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23577"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23578"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sp>
        <p:nvSpPr>
          <p:cNvPr id="23581" name="Title 1"/>
          <p:cNvSpPr>
            <a:spLocks noGrp="1"/>
          </p:cNvSpPr>
          <p:nvPr>
            <p:ph type="title" idx="4294967295"/>
          </p:nvPr>
        </p:nvSpPr>
        <p:spPr>
          <a:xfrm>
            <a:off x="839789" y="644298"/>
            <a:ext cx="8280400" cy="503238"/>
          </a:xfrm>
          <a:prstGeom prst="rect">
            <a:avLst/>
          </a:prstGeom>
        </p:spPr>
        <p:txBody>
          <a:bodyPr/>
          <a:lstStyle/>
          <a:p>
            <a:pPr eaLnBrk="1" hangingPunct="1"/>
            <a:r>
              <a:rPr lang="en-US" sz="1800" b="1" dirty="0">
                <a:solidFill>
                  <a:schemeClr val="accent1"/>
                </a:solidFill>
              </a:rPr>
              <a:t>1.2. Alarm – </a:t>
            </a:r>
            <a:r>
              <a:rPr lang="en-US" sz="1800" b="1" dirty="0" err="1">
                <a:solidFill>
                  <a:schemeClr val="accent1"/>
                </a:solidFill>
              </a:rPr>
              <a:t>Beweging</a:t>
            </a:r>
            <a:r>
              <a:rPr lang="en-US" sz="1800" b="1" dirty="0">
                <a:solidFill>
                  <a:schemeClr val="accent1"/>
                </a:solidFill>
              </a:rPr>
              <a:t>(</a:t>
            </a:r>
            <a:r>
              <a:rPr lang="en-US" sz="1800" b="1" dirty="0" err="1">
                <a:solidFill>
                  <a:schemeClr val="accent1"/>
                </a:solidFill>
              </a:rPr>
              <a:t>en</a:t>
            </a:r>
            <a:r>
              <a:rPr lang="en-US" sz="1800" b="1" dirty="0">
                <a:solidFill>
                  <a:schemeClr val="accent1"/>
                </a:solidFill>
              </a:rPr>
              <a:t>) </a:t>
            </a:r>
            <a:r>
              <a:rPr lang="en-US" sz="1800" b="1" dirty="0" err="1">
                <a:solidFill>
                  <a:schemeClr val="accent1"/>
                </a:solidFill>
              </a:rPr>
              <a:t>aangekondigd</a:t>
            </a:r>
            <a:endParaRPr lang="en-US" sz="2400" b="1" dirty="0">
              <a:solidFill>
                <a:schemeClr val="accent1"/>
              </a:solidFill>
            </a:endParaRPr>
          </a:p>
        </p:txBody>
      </p:sp>
      <p:grpSp>
        <p:nvGrpSpPr>
          <p:cNvPr id="23582" name="Groep 52"/>
          <p:cNvGrpSpPr>
            <a:grpSpLocks/>
          </p:cNvGrpSpPr>
          <p:nvPr/>
        </p:nvGrpSpPr>
        <p:grpSpPr bwMode="auto">
          <a:xfrm>
            <a:off x="9480551" y="3860800"/>
            <a:ext cx="1584325" cy="431800"/>
            <a:chOff x="7308304" y="3861048"/>
            <a:chExt cx="1584176" cy="432048"/>
          </a:xfrm>
        </p:grpSpPr>
        <p:pic>
          <p:nvPicPr>
            <p:cNvPr id="23596"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308304" y="3861048"/>
              <a:ext cx="864096" cy="432048"/>
            </a:xfrm>
            <a:prstGeom prst="rect">
              <a:avLst/>
            </a:prstGeom>
            <a:noFill/>
            <a:ln w="9525">
              <a:noFill/>
              <a:miter lim="800000"/>
              <a:headEnd/>
              <a:tailEnd/>
            </a:ln>
          </p:spPr>
        </p:pic>
        <p:pic>
          <p:nvPicPr>
            <p:cNvPr id="23597"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028384" y="4118748"/>
              <a:ext cx="864096" cy="174348"/>
            </a:xfrm>
            <a:prstGeom prst="rect">
              <a:avLst/>
            </a:prstGeom>
            <a:noFill/>
            <a:ln w="9525">
              <a:noFill/>
              <a:miter lim="800000"/>
              <a:headEnd/>
              <a:tailEnd/>
            </a:ln>
          </p:spPr>
        </p:pic>
      </p:grpSp>
      <p:sp>
        <p:nvSpPr>
          <p:cNvPr id="23583"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23584" name="Tekstvak 87"/>
          <p:cNvSpPr txBox="1">
            <a:spLocks noChangeArrowheads="1"/>
          </p:cNvSpPr>
          <p:nvPr/>
        </p:nvSpPr>
        <p:spPr bwMode="auto">
          <a:xfrm>
            <a:off x="7953782" y="3085561"/>
            <a:ext cx="158500" cy="372393"/>
          </a:xfrm>
          <a:prstGeom prst="rect">
            <a:avLst/>
          </a:prstGeom>
          <a:noFill/>
          <a:ln w="9525">
            <a:noFill/>
            <a:miter lim="800000"/>
            <a:headEnd/>
            <a:tailEnd/>
          </a:ln>
        </p:spPr>
        <p:txBody>
          <a:bodyPr wrap="square">
            <a:spAutoFit/>
          </a:bodyPr>
          <a:lstStyle/>
          <a:p>
            <a:pPr algn="ctr"/>
            <a:r>
              <a:rPr lang="nl-BE" dirty="0">
                <a:solidFill>
                  <a:srgbClr val="FF0000"/>
                </a:solidFill>
              </a:rPr>
              <a:t>!</a:t>
            </a:r>
          </a:p>
        </p:txBody>
      </p:sp>
      <p:cxnSp>
        <p:nvCxnSpPr>
          <p:cNvPr id="23588" name="Straight Arrow Connector 287"/>
          <p:cNvCxnSpPr>
            <a:cxnSpLocks noChangeShapeType="1"/>
          </p:cNvCxnSpPr>
          <p:nvPr/>
        </p:nvCxnSpPr>
        <p:spPr bwMode="auto">
          <a:xfrm flipH="1">
            <a:off x="6527800" y="2038917"/>
            <a:ext cx="43490" cy="1174183"/>
          </a:xfrm>
          <a:prstGeom prst="straightConnector1">
            <a:avLst/>
          </a:prstGeom>
          <a:noFill/>
          <a:ln w="12700" algn="ctr">
            <a:solidFill>
              <a:schemeClr val="tx1"/>
            </a:solidFill>
            <a:prstDash val="dash"/>
            <a:round/>
            <a:headEnd/>
            <a:tailEnd type="arrow" w="med" len="med"/>
          </a:ln>
        </p:spPr>
      </p:cxnSp>
      <p:grpSp>
        <p:nvGrpSpPr>
          <p:cNvPr id="23591" name="Groep 63"/>
          <p:cNvGrpSpPr>
            <a:grpSpLocks/>
          </p:cNvGrpSpPr>
          <p:nvPr/>
        </p:nvGrpSpPr>
        <p:grpSpPr bwMode="auto">
          <a:xfrm>
            <a:off x="8256588" y="4292600"/>
            <a:ext cx="3313112" cy="1017588"/>
            <a:chOff x="395536" y="1844824"/>
            <a:chExt cx="3312368" cy="1017404"/>
          </a:xfrm>
        </p:grpSpPr>
        <p:sp>
          <p:nvSpPr>
            <p:cNvPr id="23594" name="Tekstvak 64"/>
            <p:cNvSpPr txBox="1">
              <a:spLocks noChangeArrowheads="1"/>
            </p:cNvSpPr>
            <p:nvPr/>
          </p:nvSpPr>
          <p:spPr bwMode="auto">
            <a:xfrm>
              <a:off x="395536" y="2492896"/>
              <a:ext cx="3312368" cy="369332"/>
            </a:xfrm>
            <a:prstGeom prst="rect">
              <a:avLst/>
            </a:prstGeom>
            <a:noFill/>
            <a:ln w="9525">
              <a:noFill/>
              <a:miter lim="800000"/>
              <a:headEnd/>
              <a:tailEnd/>
            </a:ln>
          </p:spPr>
          <p:txBody>
            <a:bodyPr>
              <a:spAutoFit/>
            </a:bodyPr>
            <a:lstStyle/>
            <a:p>
              <a:pPr algn="ctr"/>
              <a:r>
                <a:rPr lang="en-US">
                  <a:solidFill>
                    <a:srgbClr val="F08010"/>
                  </a:solidFill>
                </a:rPr>
                <a:t>Alarm !</a:t>
              </a:r>
              <a:endParaRPr lang="nl-BE">
                <a:solidFill>
                  <a:srgbClr val="F08010"/>
                </a:solidFill>
              </a:endParaRPr>
            </a:p>
          </p:txBody>
        </p:sp>
        <p:pic>
          <p:nvPicPr>
            <p:cNvPr id="2359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9672" y="1844824"/>
              <a:ext cx="800231" cy="755774"/>
            </a:xfrm>
            <a:prstGeom prst="rect">
              <a:avLst/>
            </a:prstGeom>
            <a:noFill/>
            <a:ln w="9525">
              <a:noFill/>
              <a:miter lim="800000"/>
              <a:headEnd/>
              <a:tailEnd/>
            </a:ln>
          </p:spPr>
        </p:pic>
      </p:grpSp>
      <p:sp>
        <p:nvSpPr>
          <p:cNvPr id="56" name="Rectangular Callout 50"/>
          <p:cNvSpPr>
            <a:spLocks noChangeArrowheads="1"/>
          </p:cNvSpPr>
          <p:nvPr/>
        </p:nvSpPr>
        <p:spPr bwMode="auto">
          <a:xfrm>
            <a:off x="6959600" y="1557338"/>
            <a:ext cx="1081088" cy="215900"/>
          </a:xfrm>
          <a:prstGeom prst="wedgeRectCallout">
            <a:avLst>
              <a:gd name="adj1" fmla="val -74196"/>
              <a:gd name="adj2" fmla="val 102488"/>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ALARM !</a:t>
            </a:r>
            <a:endParaRPr lang="nl-BE" sz="1200" b="1" dirty="0">
              <a:solidFill>
                <a:schemeClr val="bg1"/>
              </a:solidFill>
            </a:endParaRPr>
          </a:p>
        </p:txBody>
      </p:sp>
      <p:sp>
        <p:nvSpPr>
          <p:cNvPr id="49" name="Rectangular Callout 50"/>
          <p:cNvSpPr>
            <a:spLocks noChangeArrowheads="1"/>
          </p:cNvSpPr>
          <p:nvPr/>
        </p:nvSpPr>
        <p:spPr bwMode="auto">
          <a:xfrm>
            <a:off x="7464426" y="1917700"/>
            <a:ext cx="1655763" cy="215900"/>
          </a:xfrm>
          <a:prstGeom prst="wedgeRectCallout">
            <a:avLst>
              <a:gd name="adj1" fmla="val -94971"/>
              <a:gd name="adj2" fmla="val -26182"/>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SPOOR VRIJMAKEN !</a:t>
            </a:r>
            <a:endParaRPr lang="nl-BE" sz="1200" b="1" dirty="0">
              <a:solidFill>
                <a:schemeClr val="bg1"/>
              </a:solidFill>
            </a:endParaRPr>
          </a:p>
        </p:txBody>
      </p:sp>
      <p:sp>
        <p:nvSpPr>
          <p:cNvPr id="50" name="Rechthoek 35"/>
          <p:cNvSpPr>
            <a:spLocks noChangeArrowheads="1"/>
          </p:cNvSpPr>
          <p:nvPr/>
        </p:nvSpPr>
        <p:spPr bwMode="auto">
          <a:xfrm>
            <a:off x="6136538" y="1430533"/>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54" name="Text Placeholder 1"/>
          <p:cNvSpPr>
            <a:spLocks noGrp="1"/>
          </p:cNvSpPr>
          <p:nvPr>
            <p:ph type="body" sz="quarter" idx="18"/>
          </p:nvPr>
        </p:nvSpPr>
        <p:spPr>
          <a:xfrm>
            <a:off x="9120189" y="154526"/>
            <a:ext cx="2790605" cy="360363"/>
          </a:xfrm>
        </p:spPr>
        <p:txBody>
          <a:bodyPr/>
          <a:lstStyle/>
          <a:p>
            <a:pPr marL="228600" indent="-22860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kijkuit</a:t>
            </a:r>
            <a:endParaRPr lang="en-GB" dirty="0"/>
          </a:p>
          <a:p>
            <a:r>
              <a:rPr lang="en-GB" dirty="0"/>
              <a:t>1.2 Alarm – </a:t>
            </a:r>
            <a:r>
              <a:rPr lang="en-GB" dirty="0" err="1"/>
              <a:t>beweging</a:t>
            </a:r>
            <a:r>
              <a:rPr lang="en-GB" dirty="0"/>
              <a:t>(</a:t>
            </a:r>
            <a:r>
              <a:rPr lang="en-GB" dirty="0" err="1"/>
              <a:t>en</a:t>
            </a:r>
            <a:r>
              <a:rPr lang="en-GB" dirty="0"/>
              <a:t>) </a:t>
            </a:r>
            <a:r>
              <a:rPr lang="en-GB" dirty="0" err="1"/>
              <a:t>aangekondigd</a:t>
            </a:r>
            <a:endParaRPr lang="en-GB" dirty="0"/>
          </a:p>
        </p:txBody>
      </p:sp>
      <p:pic>
        <p:nvPicPr>
          <p:cNvPr id="51"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91824" y="2845089"/>
            <a:ext cx="208128" cy="169365"/>
          </a:xfrm>
          <a:prstGeom prst="rect">
            <a:avLst/>
          </a:prstGeom>
          <a:noFill/>
          <a:ln w="9525">
            <a:noFill/>
            <a:miter lim="800000"/>
            <a:headEnd/>
            <a:tailEnd/>
          </a:ln>
        </p:spPr>
      </p:pic>
      <p:pic>
        <p:nvPicPr>
          <p:cNvPr id="57"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91824" y="3081293"/>
            <a:ext cx="208128" cy="169365"/>
          </a:xfrm>
          <a:prstGeom prst="rect">
            <a:avLst/>
          </a:prstGeom>
          <a:noFill/>
          <a:ln w="9525">
            <a:noFill/>
            <a:miter lim="800000"/>
            <a:headEnd/>
            <a:tailEnd/>
          </a:ln>
        </p:spPr>
      </p:pic>
      <p:pic>
        <p:nvPicPr>
          <p:cNvPr id="58"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7718" y="2883127"/>
            <a:ext cx="208128" cy="169365"/>
          </a:xfrm>
          <a:prstGeom prst="rect">
            <a:avLst/>
          </a:prstGeom>
          <a:noFill/>
          <a:ln w="9525">
            <a:noFill/>
            <a:miter lim="800000"/>
            <a:headEnd/>
            <a:tailEnd/>
          </a:ln>
        </p:spPr>
      </p:pic>
      <p:pic>
        <p:nvPicPr>
          <p:cNvPr id="60"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43602" y="2929772"/>
            <a:ext cx="208128" cy="169365"/>
          </a:xfrm>
          <a:prstGeom prst="rect">
            <a:avLst/>
          </a:prstGeom>
          <a:noFill/>
          <a:ln w="9525">
            <a:noFill/>
            <a:miter lim="800000"/>
            <a:headEnd/>
            <a:tailEnd/>
          </a:ln>
        </p:spPr>
      </p:pic>
      <p:pic>
        <p:nvPicPr>
          <p:cNvPr id="62" name="Picture 61"/>
          <p:cNvPicPr>
            <a:picLocks noChangeAspect="1"/>
          </p:cNvPicPr>
          <p:nvPr/>
        </p:nvPicPr>
        <p:blipFill rotWithShape="1">
          <a:blip r:embed="rId8"/>
          <a:srcRect r="45756"/>
          <a:stretch/>
        </p:blipFill>
        <p:spPr>
          <a:xfrm>
            <a:off x="6385102" y="3290814"/>
            <a:ext cx="415333" cy="606573"/>
          </a:xfrm>
          <a:prstGeom prst="rect">
            <a:avLst/>
          </a:prstGeom>
        </p:spPr>
      </p:pic>
      <p:pic>
        <p:nvPicPr>
          <p:cNvPr id="63" name="Picture 62"/>
          <p:cNvPicPr>
            <a:picLocks noChangeAspect="1"/>
          </p:cNvPicPr>
          <p:nvPr/>
        </p:nvPicPr>
        <p:blipFill rotWithShape="1">
          <a:blip r:embed="rId8"/>
          <a:srcRect r="45756"/>
          <a:stretch/>
        </p:blipFill>
        <p:spPr>
          <a:xfrm>
            <a:off x="5980865" y="3259784"/>
            <a:ext cx="415333" cy="6065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56"/>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1000" fill="hold"/>
                                        <p:tgtEl>
                                          <p:spTgt spid="4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cxnSp>
        <p:nvCxnSpPr>
          <p:cNvPr id="24580"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24581"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24582"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24583"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24584"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24585"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4586"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4587"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4588"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24589"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24590"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sp>
        <p:nvSpPr>
          <p:cNvPr id="24591" name="Rounded Rectangle 122"/>
          <p:cNvSpPr>
            <a:spLocks noChangeArrowheads="1"/>
          </p:cNvSpPr>
          <p:nvPr/>
        </p:nvSpPr>
        <p:spPr bwMode="auto">
          <a:xfrm>
            <a:off x="1533526" y="3687763"/>
            <a:ext cx="701675" cy="677862"/>
          </a:xfrm>
          <a:prstGeom prst="roundRect">
            <a:avLst>
              <a:gd name="adj" fmla="val 16667"/>
            </a:avLst>
          </a:prstGeom>
          <a:solidFill>
            <a:schemeClr val="bg1"/>
          </a:solidFill>
          <a:ln w="31750" algn="ctr">
            <a:solidFill>
              <a:schemeClr val="accent2"/>
            </a:solidFill>
            <a:round/>
            <a:headEnd/>
            <a:tailEnd/>
          </a:ln>
        </p:spPr>
        <p:txBody>
          <a:bodyPr lIns="36000" rIns="36000" anchor="ctr"/>
          <a:lstStyle/>
          <a:p>
            <a:pPr algn="ctr"/>
            <a:r>
              <a:rPr lang="nl-BE" sz="800" dirty="0">
                <a:latin typeface="Arial" panose="020B0604020202020204" pitchFamily="34" charset="0"/>
                <a:cs typeface="Arial" panose="020B0604020202020204" pitchFamily="34" charset="0"/>
              </a:rPr>
              <a:t>vrijmaking van het spoor</a:t>
            </a:r>
          </a:p>
        </p:txBody>
      </p:sp>
      <p:grpSp>
        <p:nvGrpSpPr>
          <p:cNvPr id="24592" name="Group 188"/>
          <p:cNvGrpSpPr>
            <a:grpSpLocks noChangeAspect="1"/>
          </p:cNvGrpSpPr>
          <p:nvPr/>
        </p:nvGrpSpPr>
        <p:grpSpPr bwMode="auto">
          <a:xfrm>
            <a:off x="5808663" y="3844926"/>
            <a:ext cx="107950" cy="73025"/>
            <a:chOff x="7956376" y="548680"/>
            <a:chExt cx="216024" cy="144016"/>
          </a:xfrm>
        </p:grpSpPr>
        <p:cxnSp>
          <p:nvCxnSpPr>
            <p:cNvPr id="2462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462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4593" name="Group 188"/>
          <p:cNvGrpSpPr>
            <a:grpSpLocks noChangeAspect="1"/>
          </p:cNvGrpSpPr>
          <p:nvPr/>
        </p:nvGrpSpPr>
        <p:grpSpPr bwMode="auto">
          <a:xfrm>
            <a:off x="7032625" y="3844926"/>
            <a:ext cx="107950" cy="73025"/>
            <a:chOff x="7956376" y="548680"/>
            <a:chExt cx="216024" cy="144016"/>
          </a:xfrm>
        </p:grpSpPr>
        <p:cxnSp>
          <p:nvCxnSpPr>
            <p:cNvPr id="2462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462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4594" name="TextBox 32"/>
          <p:cNvSpPr txBox="1">
            <a:spLocks noChangeArrowheads="1"/>
          </p:cNvSpPr>
          <p:nvPr/>
        </p:nvSpPr>
        <p:spPr bwMode="auto">
          <a:xfrm>
            <a:off x="9551989" y="3409950"/>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24595"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cxnSp>
        <p:nvCxnSpPr>
          <p:cNvPr id="24597" name="Straight Arrow Connector 287"/>
          <p:cNvCxnSpPr>
            <a:cxnSpLocks noChangeShapeType="1"/>
          </p:cNvCxnSpPr>
          <p:nvPr/>
        </p:nvCxnSpPr>
        <p:spPr bwMode="auto">
          <a:xfrm>
            <a:off x="6672264" y="2205038"/>
            <a:ext cx="2663825" cy="1981200"/>
          </a:xfrm>
          <a:prstGeom prst="straightConnector1">
            <a:avLst/>
          </a:prstGeom>
          <a:noFill/>
          <a:ln w="12700" algn="ctr">
            <a:solidFill>
              <a:srgbClr val="FF0000"/>
            </a:solidFill>
            <a:prstDash val="dash"/>
            <a:round/>
            <a:headEnd/>
            <a:tailEnd type="arrow" w="med" len="med"/>
          </a:ln>
        </p:spPr>
      </p:cxnSp>
      <p:cxnSp>
        <p:nvCxnSpPr>
          <p:cNvPr id="24598"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24600"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sp>
        <p:nvSpPr>
          <p:cNvPr id="24602" name="Oval 17"/>
          <p:cNvSpPr>
            <a:spLocks noChangeArrowheads="1"/>
          </p:cNvSpPr>
          <p:nvPr/>
        </p:nvSpPr>
        <p:spPr bwMode="auto">
          <a:xfrm>
            <a:off x="3902076" y="3825875"/>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grpSp>
        <p:nvGrpSpPr>
          <p:cNvPr id="24603" name="Groep 96"/>
          <p:cNvGrpSpPr>
            <a:grpSpLocks/>
          </p:cNvGrpSpPr>
          <p:nvPr/>
        </p:nvGrpSpPr>
        <p:grpSpPr bwMode="auto">
          <a:xfrm>
            <a:off x="8904289" y="3860800"/>
            <a:ext cx="1584325" cy="431800"/>
            <a:chOff x="7308304" y="3861048"/>
            <a:chExt cx="1584176" cy="432048"/>
          </a:xfrm>
        </p:grpSpPr>
        <p:pic>
          <p:nvPicPr>
            <p:cNvPr id="24618" name="Picture 1" descr="F:\treinen frans van ackeleyen\HLD770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308304" y="3861048"/>
              <a:ext cx="864096" cy="432048"/>
            </a:xfrm>
            <a:prstGeom prst="rect">
              <a:avLst/>
            </a:prstGeom>
            <a:noFill/>
            <a:ln w="9525">
              <a:noFill/>
              <a:miter lim="800000"/>
              <a:headEnd/>
              <a:tailEnd/>
            </a:ln>
          </p:spPr>
        </p:pic>
        <p:pic>
          <p:nvPicPr>
            <p:cNvPr id="24619"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028384" y="4118748"/>
              <a:ext cx="864096" cy="174348"/>
            </a:xfrm>
            <a:prstGeom prst="rect">
              <a:avLst/>
            </a:prstGeom>
            <a:noFill/>
            <a:ln w="9525">
              <a:noFill/>
              <a:miter lim="800000"/>
              <a:headEnd/>
              <a:tailEnd/>
            </a:ln>
          </p:spPr>
        </p:pic>
      </p:grpSp>
      <p:cxnSp>
        <p:nvCxnSpPr>
          <p:cNvPr id="24604"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sp>
        <p:nvSpPr>
          <p:cNvPr id="24606"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45" name="Rechthoek 35"/>
          <p:cNvSpPr>
            <a:spLocks noChangeArrowheads="1"/>
          </p:cNvSpPr>
          <p:nvPr/>
        </p:nvSpPr>
        <p:spPr bwMode="auto">
          <a:xfrm>
            <a:off x="6143519" y="1301809"/>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50" name="Boog 49"/>
          <p:cNvSpPr/>
          <p:nvPr/>
        </p:nvSpPr>
        <p:spPr bwMode="auto">
          <a:xfrm rot="10274629">
            <a:off x="5969000" y="2682876"/>
            <a:ext cx="687388" cy="1216025"/>
          </a:xfrm>
          <a:prstGeom prst="arc">
            <a:avLst>
              <a:gd name="adj1" fmla="val 17342940"/>
              <a:gd name="adj2" fmla="val 0"/>
            </a:avLst>
          </a:prstGeom>
          <a:noFill/>
          <a:ln w="31750" cap="flat" cmpd="sng" algn="ctr">
            <a:solidFill>
              <a:srgbClr val="FF0000"/>
            </a:solidFill>
            <a:prstDash val="solid"/>
            <a:round/>
            <a:headEnd type="none" w="med" len="med"/>
            <a:tailEnd type="arrow" w="med" len="med"/>
          </a:ln>
          <a:effectLst/>
        </p:spPr>
        <p:txBody>
          <a:bodyPr wrap="none" anchor="ctr"/>
          <a:lstStyle/>
          <a:p>
            <a:pPr algn="ctr">
              <a:defRPr/>
            </a:pPr>
            <a:endParaRPr lang="nl-BE"/>
          </a:p>
        </p:txBody>
      </p:sp>
      <p:sp>
        <p:nvSpPr>
          <p:cNvPr id="51" name="Text Placeholder 1"/>
          <p:cNvSpPr>
            <a:spLocks noGrp="1"/>
          </p:cNvSpPr>
          <p:nvPr>
            <p:ph type="body" sz="quarter" idx="18"/>
          </p:nvPr>
        </p:nvSpPr>
        <p:spPr>
          <a:xfrm>
            <a:off x="9120189" y="154526"/>
            <a:ext cx="2790605" cy="360363"/>
          </a:xfrm>
        </p:spPr>
        <p:txBody>
          <a:bodyPr/>
          <a:lstStyle/>
          <a:p>
            <a:pPr marL="228600" indent="-22860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kijkuit</a:t>
            </a:r>
            <a:endParaRPr lang="en-GB" dirty="0"/>
          </a:p>
          <a:p>
            <a:r>
              <a:rPr lang="en-GB" dirty="0"/>
              <a:t>1.2 Alarm – </a:t>
            </a:r>
            <a:r>
              <a:rPr lang="en-GB" dirty="0" err="1"/>
              <a:t>beweging</a:t>
            </a:r>
            <a:r>
              <a:rPr lang="en-GB" dirty="0"/>
              <a:t>(</a:t>
            </a:r>
            <a:r>
              <a:rPr lang="en-GB" dirty="0" err="1"/>
              <a:t>en</a:t>
            </a:r>
            <a:r>
              <a:rPr lang="en-GB" dirty="0"/>
              <a:t>) </a:t>
            </a:r>
            <a:r>
              <a:rPr lang="en-GB" dirty="0" err="1"/>
              <a:t>aangekondigd</a:t>
            </a:r>
            <a:endParaRPr lang="en-GB" dirty="0"/>
          </a:p>
        </p:txBody>
      </p:sp>
      <p:sp>
        <p:nvSpPr>
          <p:cNvPr id="52" name="TextBox 51"/>
          <p:cNvSpPr txBox="1"/>
          <p:nvPr/>
        </p:nvSpPr>
        <p:spPr>
          <a:xfrm>
            <a:off x="3786026" y="4878133"/>
            <a:ext cx="5550334" cy="1055608"/>
          </a:xfrm>
          <a:prstGeom prst="roundRect">
            <a:avLst/>
          </a:prstGeom>
          <a:noFill/>
          <a:ln w="12700">
            <a:solidFill>
              <a:srgbClr val="C00000"/>
            </a:solidFill>
            <a:prstDash val="dash"/>
          </a:ln>
        </p:spPr>
        <p:txBody>
          <a:bodyPr wrap="square" rtlCol="0">
            <a:spAutoFit/>
          </a:bodyPr>
          <a:lstStyle/>
          <a:p>
            <a:pPr algn="ctr"/>
            <a:r>
              <a:rPr lang="nl-BE" sz="1400" dirty="0">
                <a:latin typeface="+mn-lt"/>
              </a:rPr>
              <a:t>Van zodra de bedienden in het spoor het bevel van de kijkuit horen, nemen ze alle voorwerpen die de doortocht kunnen hinderen uit het spoor en uit het vrijeruimteprofiel en trekken zij zich terug op de veiligheidsafstand (= de vooraf bepaalde uitwijkplaats).</a:t>
            </a:r>
          </a:p>
        </p:txBody>
      </p:sp>
      <p:pic>
        <p:nvPicPr>
          <p:cNvPr id="44"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0792" y="2870699"/>
            <a:ext cx="208128" cy="169365"/>
          </a:xfrm>
          <a:prstGeom prst="rect">
            <a:avLst/>
          </a:prstGeom>
          <a:noFill/>
          <a:ln w="9525">
            <a:noFill/>
            <a:miter lim="800000"/>
            <a:headEnd/>
            <a:tailEnd/>
          </a:ln>
        </p:spPr>
      </p:pic>
      <p:pic>
        <p:nvPicPr>
          <p:cNvPr id="46"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8670" y="3100887"/>
            <a:ext cx="208128" cy="169365"/>
          </a:xfrm>
          <a:prstGeom prst="rect">
            <a:avLst/>
          </a:prstGeom>
          <a:noFill/>
          <a:ln w="9525">
            <a:noFill/>
            <a:miter lim="800000"/>
            <a:headEnd/>
            <a:tailEnd/>
          </a:ln>
        </p:spPr>
      </p:pic>
      <p:pic>
        <p:nvPicPr>
          <p:cNvPr id="49"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8018" y="2884272"/>
            <a:ext cx="208128" cy="169365"/>
          </a:xfrm>
          <a:prstGeom prst="rect">
            <a:avLst/>
          </a:prstGeom>
          <a:noFill/>
          <a:ln w="9525">
            <a:noFill/>
            <a:miter lim="800000"/>
            <a:headEnd/>
            <a:tailEnd/>
          </a:ln>
        </p:spPr>
      </p:pic>
      <p:pic>
        <p:nvPicPr>
          <p:cNvPr id="54"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0697" y="2842499"/>
            <a:ext cx="208128" cy="169365"/>
          </a:xfrm>
          <a:prstGeom prst="rect">
            <a:avLst/>
          </a:prstGeom>
          <a:noFill/>
          <a:ln w="9525">
            <a:noFill/>
            <a:miter lim="800000"/>
            <a:headEnd/>
            <a:tailEnd/>
          </a:ln>
        </p:spPr>
      </p:pic>
      <p:pic>
        <p:nvPicPr>
          <p:cNvPr id="3" name="Picture 2"/>
          <p:cNvPicPr>
            <a:picLocks noChangeAspect="1"/>
          </p:cNvPicPr>
          <p:nvPr/>
        </p:nvPicPr>
        <p:blipFill>
          <a:blip r:embed="rId6"/>
          <a:stretch>
            <a:fillRect/>
          </a:stretch>
        </p:blipFill>
        <p:spPr>
          <a:xfrm>
            <a:off x="7755518" y="3046968"/>
            <a:ext cx="243861" cy="237765"/>
          </a:xfrm>
          <a:prstGeom prst="rect">
            <a:avLst/>
          </a:prstGeom>
        </p:spPr>
      </p:pic>
      <p:pic>
        <p:nvPicPr>
          <p:cNvPr id="55" name="Picture 54"/>
          <p:cNvPicPr>
            <a:picLocks noChangeAspect="1"/>
          </p:cNvPicPr>
          <p:nvPr/>
        </p:nvPicPr>
        <p:blipFill rotWithShape="1">
          <a:blip r:embed="rId7"/>
          <a:srcRect r="45756"/>
          <a:stretch/>
        </p:blipFill>
        <p:spPr>
          <a:xfrm>
            <a:off x="6104235" y="3205168"/>
            <a:ext cx="415333" cy="606573"/>
          </a:xfrm>
          <a:prstGeom prst="rect">
            <a:avLst/>
          </a:prstGeom>
        </p:spPr>
      </p:pic>
      <p:pic>
        <p:nvPicPr>
          <p:cNvPr id="56" name="Picture 55"/>
          <p:cNvPicPr>
            <a:picLocks noChangeAspect="1"/>
          </p:cNvPicPr>
          <p:nvPr/>
        </p:nvPicPr>
        <p:blipFill rotWithShape="1">
          <a:blip r:embed="rId7"/>
          <a:srcRect r="45756"/>
          <a:stretch/>
        </p:blipFill>
        <p:spPr>
          <a:xfrm>
            <a:off x="6625021" y="3311378"/>
            <a:ext cx="415333" cy="606573"/>
          </a:xfrm>
          <a:prstGeom prst="rect">
            <a:avLst/>
          </a:prstGeom>
        </p:spPr>
      </p:pic>
      <p:pic>
        <p:nvPicPr>
          <p:cNvPr id="57" name="Picture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7603" y="1688729"/>
            <a:ext cx="347179" cy="820180"/>
          </a:xfrm>
          <a:prstGeom prst="rect">
            <a:avLst/>
          </a:prstGeom>
        </p:spPr>
      </p:pic>
      <p:cxnSp>
        <p:nvCxnSpPr>
          <p:cNvPr id="24611" name="Straight Arrow Connector 287"/>
          <p:cNvCxnSpPr>
            <a:cxnSpLocks noChangeShapeType="1"/>
          </p:cNvCxnSpPr>
          <p:nvPr/>
        </p:nvCxnSpPr>
        <p:spPr bwMode="auto">
          <a:xfrm flipH="1">
            <a:off x="6527801" y="1892359"/>
            <a:ext cx="56170" cy="1320741"/>
          </a:xfrm>
          <a:prstGeom prst="straightConnector1">
            <a:avLst/>
          </a:prstGeom>
          <a:noFill/>
          <a:ln w="12700" algn="ctr">
            <a:solidFill>
              <a:schemeClr val="tx1"/>
            </a:solidFill>
            <a:prstDash val="dash"/>
            <a:round/>
            <a:headEnd/>
            <a:tailEnd type="arrow" w="med" len="med"/>
          </a:ln>
        </p:spPr>
      </p:cxnSp>
      <p:grpSp>
        <p:nvGrpSpPr>
          <p:cNvPr id="47" name="Groep 99"/>
          <p:cNvGrpSpPr>
            <a:grpSpLocks/>
          </p:cNvGrpSpPr>
          <p:nvPr/>
        </p:nvGrpSpPr>
        <p:grpSpPr bwMode="auto">
          <a:xfrm>
            <a:off x="7107650" y="3454402"/>
            <a:ext cx="864096" cy="431800"/>
            <a:chOff x="4427984" y="2636912"/>
            <a:chExt cx="864096" cy="432048"/>
          </a:xfrm>
        </p:grpSpPr>
        <p:cxnSp>
          <p:nvCxnSpPr>
            <p:cNvPr id="48" name="Rechte verbindingslijn met pijl 102"/>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58" name="Tekstvak 104"/>
            <p:cNvSpPr txBox="1"/>
            <p:nvPr/>
          </p:nvSpPr>
          <p:spPr>
            <a:xfrm>
              <a:off x="4427984" y="2748252"/>
              <a:ext cx="864096" cy="246204"/>
            </a:xfrm>
            <a:prstGeom prst="rect">
              <a:avLst/>
            </a:prstGeom>
            <a:noFill/>
            <a:ln w="9525">
              <a:noFill/>
            </a:ln>
          </p:spPr>
          <p:txBody>
            <a:bodyPr>
              <a:spAutoFit/>
            </a:bodyPr>
            <a:lstStyle/>
            <a:p>
              <a:pPr algn="ctr">
                <a:defRPr/>
              </a:pPr>
              <a:r>
                <a:rPr lang="nl-BE" sz="1000" dirty="0">
                  <a:solidFill>
                    <a:schemeClr val="accent3"/>
                  </a:solidFill>
                </a:rPr>
                <a:t>VA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5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604" name="Rechte verbindingslijn 106"/>
          <p:cNvCxnSpPr>
            <a:cxnSpLocks noChangeShapeType="1"/>
          </p:cNvCxnSpPr>
          <p:nvPr/>
        </p:nvCxnSpPr>
        <p:spPr bwMode="auto">
          <a:xfrm>
            <a:off x="1919288" y="4221164"/>
            <a:ext cx="0" cy="649287"/>
          </a:xfrm>
          <a:prstGeom prst="line">
            <a:avLst/>
          </a:prstGeom>
          <a:noFill/>
          <a:ln w="31750" algn="ctr">
            <a:solidFill>
              <a:schemeClr val="accent2"/>
            </a:solidFill>
            <a:round/>
            <a:headEnd/>
            <a:tailEnd/>
          </a:ln>
        </p:spPr>
      </p:cxnSp>
      <p:cxnSp>
        <p:nvCxnSpPr>
          <p:cNvPr id="25605" name="Straight Arrow Connector 135"/>
          <p:cNvCxnSpPr>
            <a:cxnSpLocks noChangeShapeType="1"/>
          </p:cNvCxnSpPr>
          <p:nvPr/>
        </p:nvCxnSpPr>
        <p:spPr bwMode="auto">
          <a:xfrm>
            <a:off x="1919288" y="1268414"/>
            <a:ext cx="0" cy="2592387"/>
          </a:xfrm>
          <a:prstGeom prst="straightConnector1">
            <a:avLst/>
          </a:prstGeom>
          <a:noFill/>
          <a:ln w="12700" algn="ctr">
            <a:solidFill>
              <a:schemeClr val="accent2"/>
            </a:solidFill>
            <a:prstDash val="dash"/>
            <a:round/>
            <a:headEnd/>
            <a:tailEnd/>
          </a:ln>
        </p:spPr>
      </p:cxnSp>
      <p:sp>
        <p:nvSpPr>
          <p:cNvPr id="25606"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25607"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25608"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25609"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25610"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5611"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25612"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5613"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5614"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25615"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25616"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sp>
        <p:nvSpPr>
          <p:cNvPr id="25617"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anchor="ctr"/>
          <a:lstStyle/>
          <a:p>
            <a:pPr algn="ctr"/>
            <a:r>
              <a:rPr lang="nl-BE" sz="800" dirty="0" err="1">
                <a:latin typeface="Arial" panose="020B0604020202020204" pitchFamily="34" charset="0"/>
                <a:cs typeface="Arial" panose="020B0604020202020204" pitchFamily="34" charset="0"/>
              </a:rPr>
              <a:t>voorbij-rijdende</a:t>
            </a:r>
            <a:r>
              <a:rPr lang="nl-BE" sz="800" dirty="0">
                <a:latin typeface="Arial" panose="020B0604020202020204" pitchFamily="34" charset="0"/>
                <a:cs typeface="Arial" panose="020B0604020202020204" pitchFamily="34" charset="0"/>
              </a:rPr>
              <a:t> beweging</a:t>
            </a:r>
          </a:p>
        </p:txBody>
      </p:sp>
      <p:grpSp>
        <p:nvGrpSpPr>
          <p:cNvPr id="25618" name="Group 188"/>
          <p:cNvGrpSpPr>
            <a:grpSpLocks noChangeAspect="1"/>
          </p:cNvGrpSpPr>
          <p:nvPr/>
        </p:nvGrpSpPr>
        <p:grpSpPr bwMode="auto">
          <a:xfrm>
            <a:off x="5808663" y="3844926"/>
            <a:ext cx="107950" cy="73025"/>
            <a:chOff x="7956376" y="548680"/>
            <a:chExt cx="216024" cy="144016"/>
          </a:xfrm>
        </p:grpSpPr>
        <p:cxnSp>
          <p:nvCxnSpPr>
            <p:cNvPr id="25656"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5657"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5619" name="Group 188"/>
          <p:cNvGrpSpPr>
            <a:grpSpLocks noChangeAspect="1"/>
          </p:cNvGrpSpPr>
          <p:nvPr/>
        </p:nvGrpSpPr>
        <p:grpSpPr bwMode="auto">
          <a:xfrm>
            <a:off x="7032625" y="3844926"/>
            <a:ext cx="107950" cy="73025"/>
            <a:chOff x="7956376" y="548680"/>
            <a:chExt cx="216024" cy="144016"/>
          </a:xfrm>
        </p:grpSpPr>
        <p:cxnSp>
          <p:nvCxnSpPr>
            <p:cNvPr id="2565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565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5620" name="TextBox 32"/>
          <p:cNvSpPr txBox="1">
            <a:spLocks noChangeArrowheads="1"/>
          </p:cNvSpPr>
          <p:nvPr/>
        </p:nvSpPr>
        <p:spPr bwMode="auto">
          <a:xfrm>
            <a:off x="9551989" y="3409950"/>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25621"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cxnSp>
        <p:nvCxnSpPr>
          <p:cNvPr id="25623"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25624"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grpSp>
        <p:nvGrpSpPr>
          <p:cNvPr id="25627" name="Groep 59"/>
          <p:cNvGrpSpPr>
            <a:grpSpLocks/>
          </p:cNvGrpSpPr>
          <p:nvPr/>
        </p:nvGrpSpPr>
        <p:grpSpPr bwMode="auto">
          <a:xfrm>
            <a:off x="6167439" y="3429000"/>
            <a:ext cx="865187" cy="431800"/>
            <a:chOff x="4427984" y="2636912"/>
            <a:chExt cx="864096" cy="432048"/>
          </a:xfrm>
        </p:grpSpPr>
        <p:cxnSp>
          <p:nvCxnSpPr>
            <p:cNvPr id="64" name="Rechte verbindingslijn met pijl 63"/>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7" name="Tekstvak 66"/>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50"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grpSp>
        <p:nvGrpSpPr>
          <p:cNvPr id="25629" name="Groep 46"/>
          <p:cNvGrpSpPr>
            <a:grpSpLocks/>
          </p:cNvGrpSpPr>
          <p:nvPr/>
        </p:nvGrpSpPr>
        <p:grpSpPr bwMode="auto">
          <a:xfrm>
            <a:off x="4295776" y="3860800"/>
            <a:ext cx="1584325" cy="431800"/>
            <a:chOff x="7308304" y="3861048"/>
            <a:chExt cx="1584176" cy="432048"/>
          </a:xfrm>
        </p:grpSpPr>
        <p:pic>
          <p:nvPicPr>
            <p:cNvPr id="25650" name="Picture 1" descr="F:\treinen frans van ackeleyen\HLD770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308304" y="3861048"/>
              <a:ext cx="864096" cy="432048"/>
            </a:xfrm>
            <a:prstGeom prst="rect">
              <a:avLst/>
            </a:prstGeom>
            <a:noFill/>
            <a:ln w="9525">
              <a:noFill/>
              <a:miter lim="800000"/>
              <a:headEnd/>
              <a:tailEnd/>
            </a:ln>
          </p:spPr>
        </p:pic>
        <p:pic>
          <p:nvPicPr>
            <p:cNvPr id="25651"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028384" y="4118748"/>
              <a:ext cx="864096" cy="174348"/>
            </a:xfrm>
            <a:prstGeom prst="rect">
              <a:avLst/>
            </a:prstGeom>
            <a:noFill/>
            <a:ln w="9525">
              <a:noFill/>
              <a:miter lim="800000"/>
              <a:headEnd/>
              <a:tailEnd/>
            </a:ln>
          </p:spPr>
        </p:pic>
      </p:grpSp>
      <p:cxnSp>
        <p:nvCxnSpPr>
          <p:cNvPr id="25630"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25632"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sp>
        <p:nvSpPr>
          <p:cNvPr id="25633" name="Oval 17"/>
          <p:cNvSpPr>
            <a:spLocks noChangeArrowheads="1"/>
          </p:cNvSpPr>
          <p:nvPr/>
        </p:nvSpPr>
        <p:spPr bwMode="auto">
          <a:xfrm>
            <a:off x="3902076" y="3825875"/>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cxnSp>
        <p:nvCxnSpPr>
          <p:cNvPr id="25634" name="Rechte verbindingslijn 98"/>
          <p:cNvCxnSpPr>
            <a:cxnSpLocks noChangeShapeType="1"/>
          </p:cNvCxnSpPr>
          <p:nvPr/>
        </p:nvCxnSpPr>
        <p:spPr bwMode="auto">
          <a:xfrm flipV="1">
            <a:off x="1919288" y="5445125"/>
            <a:ext cx="792162" cy="0"/>
          </a:xfrm>
          <a:prstGeom prst="line">
            <a:avLst/>
          </a:prstGeom>
          <a:noFill/>
          <a:ln w="31750" algn="ctr">
            <a:solidFill>
              <a:schemeClr val="accent2"/>
            </a:solidFill>
            <a:round/>
            <a:headEnd/>
            <a:tailEnd/>
          </a:ln>
        </p:spPr>
      </p:cxnSp>
      <p:sp>
        <p:nvSpPr>
          <p:cNvPr id="25635" name="Rounded Rectangle 122"/>
          <p:cNvSpPr>
            <a:spLocks noChangeArrowheads="1"/>
          </p:cNvSpPr>
          <p:nvPr/>
        </p:nvSpPr>
        <p:spPr bwMode="auto">
          <a:xfrm>
            <a:off x="2711451" y="4652964"/>
            <a:ext cx="1008063" cy="441325"/>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zichtbaarheid detectiepunten</a:t>
            </a:r>
          </a:p>
          <a:p>
            <a:pPr algn="ctr"/>
            <a:r>
              <a:rPr lang="nl-BE" sz="800" dirty="0">
                <a:latin typeface="Arial" panose="020B0604020202020204" pitchFamily="34" charset="0"/>
                <a:cs typeface="Arial" panose="020B0604020202020204" pitchFamily="34" charset="0"/>
              </a:rPr>
              <a:t>spoor A</a:t>
            </a:r>
          </a:p>
        </p:txBody>
      </p:sp>
      <p:pic>
        <p:nvPicPr>
          <p:cNvPr id="25636"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5989" y="4437064"/>
            <a:ext cx="479425" cy="390525"/>
          </a:xfrm>
          <a:prstGeom prst="rect">
            <a:avLst/>
          </a:prstGeom>
          <a:noFill/>
          <a:ln w="9525">
            <a:noFill/>
            <a:miter lim="800000"/>
            <a:headEnd/>
            <a:tailEnd/>
          </a:ln>
        </p:spPr>
      </p:pic>
      <p:cxnSp>
        <p:nvCxnSpPr>
          <p:cNvPr id="25637" name="Rechte verbindingslijn 107"/>
          <p:cNvCxnSpPr>
            <a:cxnSpLocks noChangeShapeType="1"/>
          </p:cNvCxnSpPr>
          <p:nvPr/>
        </p:nvCxnSpPr>
        <p:spPr bwMode="auto">
          <a:xfrm>
            <a:off x="3216275" y="5084763"/>
            <a:ext cx="0" cy="144462"/>
          </a:xfrm>
          <a:prstGeom prst="line">
            <a:avLst/>
          </a:prstGeom>
          <a:noFill/>
          <a:ln w="31750" algn="ctr">
            <a:solidFill>
              <a:schemeClr val="accent2"/>
            </a:solidFill>
            <a:round/>
            <a:headEnd/>
            <a:tailEnd/>
          </a:ln>
        </p:spPr>
      </p:cxnSp>
      <p:sp>
        <p:nvSpPr>
          <p:cNvPr id="25638" name="Rounded Rectangle 122"/>
          <p:cNvSpPr>
            <a:spLocks noChangeArrowheads="1"/>
          </p:cNvSpPr>
          <p:nvPr/>
        </p:nvSpPr>
        <p:spPr bwMode="auto">
          <a:xfrm>
            <a:off x="2711451" y="5229226"/>
            <a:ext cx="1008063" cy="441325"/>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zichtbaarheid </a:t>
            </a:r>
          </a:p>
          <a:p>
            <a:pPr algn="ctr"/>
            <a:r>
              <a:rPr lang="nl-BE" sz="800" dirty="0">
                <a:latin typeface="Arial" panose="020B0604020202020204" pitchFamily="34" charset="0"/>
                <a:cs typeface="Arial" panose="020B0604020202020204" pitchFamily="34" charset="0"/>
              </a:rPr>
              <a:t>detectiepunten </a:t>
            </a:r>
          </a:p>
          <a:p>
            <a:pPr algn="ctr"/>
            <a:r>
              <a:rPr lang="nl-BE" sz="800" dirty="0">
                <a:latin typeface="Arial" panose="020B0604020202020204" pitchFamily="34" charset="0"/>
                <a:cs typeface="Arial" panose="020B0604020202020204" pitchFamily="34" charset="0"/>
              </a:rPr>
              <a:t>spoor B</a:t>
            </a:r>
          </a:p>
        </p:txBody>
      </p:sp>
      <p:cxnSp>
        <p:nvCxnSpPr>
          <p:cNvPr id="25639" name="Rechte verbindingslijn 116"/>
          <p:cNvCxnSpPr>
            <a:cxnSpLocks noChangeShapeType="1"/>
          </p:cNvCxnSpPr>
          <p:nvPr/>
        </p:nvCxnSpPr>
        <p:spPr bwMode="auto">
          <a:xfrm>
            <a:off x="3216275" y="5084763"/>
            <a:ext cx="0" cy="144462"/>
          </a:xfrm>
          <a:prstGeom prst="line">
            <a:avLst/>
          </a:prstGeom>
          <a:noFill/>
          <a:ln w="31750" algn="ctr">
            <a:solidFill>
              <a:schemeClr val="accent2"/>
            </a:solidFill>
            <a:round/>
            <a:headEnd/>
            <a:tailEnd/>
          </a:ln>
        </p:spPr>
      </p:cxnSp>
      <p:pic>
        <p:nvPicPr>
          <p:cNvPr id="25640" name="Picture 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1239" y="5133975"/>
            <a:ext cx="312737" cy="311150"/>
          </a:xfrm>
          <a:prstGeom prst="rect">
            <a:avLst/>
          </a:prstGeom>
          <a:noFill/>
          <a:ln w="9525">
            <a:noFill/>
            <a:miter lim="800000"/>
            <a:headEnd/>
            <a:tailEnd/>
          </a:ln>
        </p:spPr>
      </p:pic>
      <p:cxnSp>
        <p:nvCxnSpPr>
          <p:cNvPr id="25641" name="Straight Arrow Connector 135"/>
          <p:cNvCxnSpPr>
            <a:cxnSpLocks noChangeShapeType="1"/>
          </p:cNvCxnSpPr>
          <p:nvPr/>
        </p:nvCxnSpPr>
        <p:spPr bwMode="auto">
          <a:xfrm flipH="1">
            <a:off x="1919288" y="5445125"/>
            <a:ext cx="0" cy="719138"/>
          </a:xfrm>
          <a:prstGeom prst="straightConnector1">
            <a:avLst/>
          </a:prstGeom>
          <a:noFill/>
          <a:ln w="12700" algn="ctr">
            <a:solidFill>
              <a:schemeClr val="accent2"/>
            </a:solidFill>
            <a:prstDash val="dash"/>
            <a:round/>
            <a:headEnd/>
            <a:tailEnd type="arrow" w="med" len="med"/>
          </a:ln>
        </p:spPr>
      </p:cxnSp>
      <p:cxnSp>
        <p:nvCxnSpPr>
          <p:cNvPr id="25642" name="Rechte verbindingslijn 118"/>
          <p:cNvCxnSpPr>
            <a:cxnSpLocks noChangeShapeType="1"/>
          </p:cNvCxnSpPr>
          <p:nvPr/>
        </p:nvCxnSpPr>
        <p:spPr bwMode="auto">
          <a:xfrm flipV="1">
            <a:off x="1919288" y="4868863"/>
            <a:ext cx="792162" cy="0"/>
          </a:xfrm>
          <a:prstGeom prst="line">
            <a:avLst/>
          </a:prstGeom>
          <a:noFill/>
          <a:ln w="31750" algn="ctr">
            <a:solidFill>
              <a:schemeClr val="accent2"/>
            </a:solidFill>
            <a:round/>
            <a:headEnd/>
            <a:tailEnd/>
          </a:ln>
        </p:spPr>
      </p:cxnSp>
      <p:sp>
        <p:nvSpPr>
          <p:cNvPr id="25644" name="Tekstvak 87"/>
          <p:cNvSpPr txBox="1">
            <a:spLocks noChangeArrowheads="1"/>
          </p:cNvSpPr>
          <p:nvPr/>
        </p:nvSpPr>
        <p:spPr bwMode="auto">
          <a:xfrm>
            <a:off x="5021723" y="3089054"/>
            <a:ext cx="215900" cy="369888"/>
          </a:xfrm>
          <a:prstGeom prst="rect">
            <a:avLst/>
          </a:prstGeom>
          <a:noFill/>
          <a:ln w="9525">
            <a:noFill/>
            <a:miter lim="800000"/>
            <a:headEnd/>
            <a:tailEnd/>
          </a:ln>
        </p:spPr>
        <p:txBody>
          <a:bodyPr>
            <a:spAutoFit/>
          </a:bodyPr>
          <a:lstStyle/>
          <a:p>
            <a:pPr algn="ctr"/>
            <a:r>
              <a:rPr lang="nl-BE" dirty="0">
                <a:solidFill>
                  <a:srgbClr val="FF0000"/>
                </a:solidFill>
              </a:rPr>
              <a:t>!</a:t>
            </a:r>
          </a:p>
        </p:txBody>
      </p:sp>
      <p:sp>
        <p:nvSpPr>
          <p:cNvPr id="59" name="Rechthoek 35"/>
          <p:cNvSpPr>
            <a:spLocks noChangeArrowheads="1"/>
          </p:cNvSpPr>
          <p:nvPr/>
        </p:nvSpPr>
        <p:spPr bwMode="auto">
          <a:xfrm>
            <a:off x="6098869" y="1198902"/>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62" name="Text Placeholder 1"/>
          <p:cNvSpPr>
            <a:spLocks noGrp="1"/>
          </p:cNvSpPr>
          <p:nvPr>
            <p:ph type="body" sz="quarter" idx="18"/>
          </p:nvPr>
        </p:nvSpPr>
        <p:spPr>
          <a:xfrm>
            <a:off x="9120189" y="154526"/>
            <a:ext cx="2790605" cy="360363"/>
          </a:xfrm>
        </p:spPr>
        <p:txBody>
          <a:bodyPr/>
          <a:lstStyle/>
          <a:p>
            <a:pPr marL="228600" indent="-22860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kijkuit</a:t>
            </a:r>
            <a:endParaRPr lang="en-GB" dirty="0"/>
          </a:p>
          <a:p>
            <a:r>
              <a:rPr lang="en-GB" dirty="0"/>
              <a:t>1.2 Alarm – </a:t>
            </a:r>
            <a:r>
              <a:rPr lang="en-GB" dirty="0" err="1"/>
              <a:t>beweging</a:t>
            </a:r>
            <a:r>
              <a:rPr lang="en-GB" dirty="0"/>
              <a:t>(</a:t>
            </a:r>
            <a:r>
              <a:rPr lang="en-GB" dirty="0" err="1"/>
              <a:t>en</a:t>
            </a:r>
            <a:r>
              <a:rPr lang="en-GB" dirty="0"/>
              <a:t>) </a:t>
            </a:r>
            <a:r>
              <a:rPr lang="en-GB" dirty="0" err="1"/>
              <a:t>aangekondigd</a:t>
            </a:r>
            <a:endParaRPr lang="en-GB" dirty="0"/>
          </a:p>
        </p:txBody>
      </p:sp>
      <p:sp>
        <p:nvSpPr>
          <p:cNvPr id="65" name="TextBox 64"/>
          <p:cNvSpPr txBox="1"/>
          <p:nvPr/>
        </p:nvSpPr>
        <p:spPr>
          <a:xfrm>
            <a:off x="4008439" y="4976811"/>
            <a:ext cx="5472112" cy="578882"/>
          </a:xfrm>
          <a:prstGeom prst="roundRect">
            <a:avLst/>
          </a:prstGeom>
          <a:noFill/>
          <a:ln w="12700">
            <a:solidFill>
              <a:srgbClr val="C00000"/>
            </a:solidFill>
            <a:prstDash val="dash"/>
          </a:ln>
        </p:spPr>
        <p:txBody>
          <a:bodyPr wrap="square" rtlCol="0">
            <a:spAutoFit/>
          </a:bodyPr>
          <a:lstStyle/>
          <a:p>
            <a:pPr algn="ctr"/>
            <a:r>
              <a:rPr lang="nl-BE" sz="1400" dirty="0">
                <a:latin typeface="+mn-lt"/>
              </a:rPr>
              <a:t>De kijkuit zal tijdens de doortocht het visueel contact met een detectiepunt op spoor B verliezen (zie punt 1.3).</a:t>
            </a:r>
          </a:p>
        </p:txBody>
      </p:sp>
      <p:pic>
        <p:nvPicPr>
          <p:cNvPr id="58"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5319" y="3135236"/>
            <a:ext cx="208128" cy="169365"/>
          </a:xfrm>
          <a:prstGeom prst="rect">
            <a:avLst/>
          </a:prstGeom>
          <a:noFill/>
          <a:ln w="9525">
            <a:noFill/>
            <a:miter lim="800000"/>
            <a:headEnd/>
            <a:tailEnd/>
          </a:ln>
        </p:spPr>
      </p:pic>
      <p:pic>
        <p:nvPicPr>
          <p:cNvPr id="61"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4057" y="2520228"/>
            <a:ext cx="208128" cy="169365"/>
          </a:xfrm>
          <a:prstGeom prst="rect">
            <a:avLst/>
          </a:prstGeom>
          <a:noFill/>
          <a:ln w="9525">
            <a:noFill/>
            <a:miter lim="800000"/>
            <a:headEnd/>
            <a:tailEnd/>
          </a:ln>
        </p:spPr>
      </p:pic>
      <p:pic>
        <p:nvPicPr>
          <p:cNvPr id="63"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74206" y="2969464"/>
            <a:ext cx="208128" cy="169365"/>
          </a:xfrm>
          <a:prstGeom prst="rect">
            <a:avLst/>
          </a:prstGeom>
          <a:noFill/>
          <a:ln w="9525">
            <a:noFill/>
            <a:miter lim="800000"/>
            <a:headEnd/>
            <a:tailEnd/>
          </a:ln>
        </p:spPr>
      </p:pic>
      <p:pic>
        <p:nvPicPr>
          <p:cNvPr id="66"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2160" y="2955408"/>
            <a:ext cx="208128" cy="169365"/>
          </a:xfrm>
          <a:prstGeom prst="rect">
            <a:avLst/>
          </a:prstGeom>
          <a:noFill/>
          <a:ln w="9525">
            <a:noFill/>
            <a:miter lim="800000"/>
            <a:headEnd/>
            <a:tailEnd/>
          </a:ln>
        </p:spPr>
      </p:pic>
      <p:pic>
        <p:nvPicPr>
          <p:cNvPr id="70" name="Picture 69"/>
          <p:cNvPicPr>
            <a:picLocks noChangeAspect="1"/>
          </p:cNvPicPr>
          <p:nvPr/>
        </p:nvPicPr>
        <p:blipFill rotWithShape="1">
          <a:blip r:embed="rId8"/>
          <a:srcRect r="45756"/>
          <a:stretch/>
        </p:blipFill>
        <p:spPr>
          <a:xfrm>
            <a:off x="5945614" y="2825117"/>
            <a:ext cx="415333" cy="606573"/>
          </a:xfrm>
          <a:prstGeom prst="rect">
            <a:avLst/>
          </a:prstGeom>
        </p:spPr>
      </p:pic>
      <p:pic>
        <p:nvPicPr>
          <p:cNvPr id="71" name="Picture 70"/>
          <p:cNvPicPr>
            <a:picLocks noChangeAspect="1"/>
          </p:cNvPicPr>
          <p:nvPr/>
        </p:nvPicPr>
        <p:blipFill rotWithShape="1">
          <a:blip r:embed="rId8"/>
          <a:srcRect r="45756"/>
          <a:stretch/>
        </p:blipFill>
        <p:spPr>
          <a:xfrm>
            <a:off x="6239596" y="2814489"/>
            <a:ext cx="415333" cy="606573"/>
          </a:xfrm>
          <a:prstGeom prst="rect">
            <a:avLst/>
          </a:prstGeom>
        </p:spPr>
      </p:pic>
      <p:pic>
        <p:nvPicPr>
          <p:cNvPr id="72" name="Picture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32693" y="1618001"/>
            <a:ext cx="347179" cy="820180"/>
          </a:xfrm>
          <a:prstGeom prst="rect">
            <a:avLst/>
          </a:prstGeom>
        </p:spPr>
      </p:pic>
      <p:cxnSp>
        <p:nvCxnSpPr>
          <p:cNvPr id="25648" name="Straight Arrow Connector 287"/>
          <p:cNvCxnSpPr>
            <a:cxnSpLocks noChangeShapeType="1"/>
          </p:cNvCxnSpPr>
          <p:nvPr/>
        </p:nvCxnSpPr>
        <p:spPr bwMode="auto">
          <a:xfrm flipH="1">
            <a:off x="6311900" y="1773905"/>
            <a:ext cx="221721" cy="1007395"/>
          </a:xfrm>
          <a:prstGeom prst="straightConnector1">
            <a:avLst/>
          </a:prstGeom>
          <a:noFill/>
          <a:ln w="12700" algn="ctr">
            <a:solidFill>
              <a:schemeClr val="tx1"/>
            </a:solidFill>
            <a:prstDash val="dash"/>
            <a:round/>
            <a:headEnd/>
            <a:tailEnd type="arrow"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endParaRPr lang="en-GB"/>
          </a:p>
        </p:txBody>
      </p:sp>
      <p:sp>
        <p:nvSpPr>
          <p:cNvPr id="7" name="TextBox 7"/>
          <p:cNvSpPr txBox="1"/>
          <p:nvPr/>
        </p:nvSpPr>
        <p:spPr>
          <a:xfrm>
            <a:off x="2063553" y="5877273"/>
            <a:ext cx="7848871" cy="276999"/>
          </a:xfrm>
          <a:prstGeom prst="rect">
            <a:avLst/>
          </a:prstGeom>
          <a:solidFill>
            <a:schemeClr val="bg1">
              <a:lumMod val="85000"/>
            </a:schemeClr>
          </a:solidFill>
          <a:ln>
            <a:solidFill>
              <a:schemeClr val="tx1"/>
            </a:solidFill>
          </a:ln>
        </p:spPr>
        <p:txBody>
          <a:bodyPr wrap="square">
            <a:spAutoFit/>
          </a:bodyPr>
          <a:lstStyle/>
          <a:p>
            <a:pPr algn="ctr">
              <a:defRPr/>
            </a:pPr>
            <a:r>
              <a:rPr lang="en-US" sz="1200" b="1" dirty="0" err="1"/>
              <a:t>Dit</a:t>
            </a:r>
            <a:r>
              <a:rPr lang="en-US" sz="1200" b="1" dirty="0"/>
              <a:t> document is </a:t>
            </a:r>
            <a:r>
              <a:rPr lang="en-US" sz="1200" b="1" dirty="0" err="1"/>
              <a:t>eigendom</a:t>
            </a:r>
            <a:r>
              <a:rPr lang="en-US" sz="1200" b="1" dirty="0"/>
              <a:t> van INFRABEL.</a:t>
            </a:r>
          </a:p>
        </p:txBody>
      </p:sp>
      <p:graphicFrame>
        <p:nvGraphicFramePr>
          <p:cNvPr id="8" name="Tabel 6"/>
          <p:cNvGraphicFramePr>
            <a:graphicFrameLocks noGrp="1"/>
          </p:cNvGraphicFramePr>
          <p:nvPr>
            <p:extLst>
              <p:ext uri="{D42A27DB-BD31-4B8C-83A1-F6EECF244321}">
                <p14:modId xmlns:p14="http://schemas.microsoft.com/office/powerpoint/2010/main" val="859927512"/>
              </p:ext>
            </p:extLst>
          </p:nvPr>
        </p:nvGraphicFramePr>
        <p:xfrm>
          <a:off x="2063750" y="810077"/>
          <a:ext cx="7848872" cy="2042859"/>
        </p:xfrm>
        <a:graphic>
          <a:graphicData uri="http://schemas.openxmlformats.org/drawingml/2006/table">
            <a:tbl>
              <a:tblPr firstRow="1" bandRow="1">
                <a:tableStyleId>{5940675A-B579-460E-94D1-54222C63F5DA}</a:tableStyleId>
              </a:tblPr>
              <a:tblGrid>
                <a:gridCol w="1368152">
                  <a:extLst>
                    <a:ext uri="{9D8B030D-6E8A-4147-A177-3AD203B41FA5}">
                      <a16:colId xmlns:a16="http://schemas.microsoft.com/office/drawing/2014/main" val="20000"/>
                    </a:ext>
                  </a:extLst>
                </a:gridCol>
                <a:gridCol w="1122066">
                  <a:extLst>
                    <a:ext uri="{9D8B030D-6E8A-4147-A177-3AD203B41FA5}">
                      <a16:colId xmlns:a16="http://schemas.microsoft.com/office/drawing/2014/main" val="20001"/>
                    </a:ext>
                  </a:extLst>
                </a:gridCol>
                <a:gridCol w="3890530">
                  <a:extLst>
                    <a:ext uri="{9D8B030D-6E8A-4147-A177-3AD203B41FA5}">
                      <a16:colId xmlns:a16="http://schemas.microsoft.com/office/drawing/2014/main" val="20002"/>
                    </a:ext>
                  </a:extLst>
                </a:gridCol>
                <a:gridCol w="1468124">
                  <a:extLst>
                    <a:ext uri="{9D8B030D-6E8A-4147-A177-3AD203B41FA5}">
                      <a16:colId xmlns:a16="http://schemas.microsoft.com/office/drawing/2014/main" val="20003"/>
                    </a:ext>
                  </a:extLst>
                </a:gridCol>
              </a:tblGrid>
              <a:tr h="315566">
                <a:tc gridSpan="4">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600" dirty="0">
                          <a:solidFill>
                            <a:schemeClr val="tx1"/>
                          </a:solidFill>
                        </a:rPr>
                        <a:t>Tabel van de van kracht zijnde bijvoegsels</a:t>
                      </a:r>
                      <a:endParaRPr lang="en-US" sz="1600" dirty="0">
                        <a:solidFill>
                          <a:schemeClr val="tx1"/>
                        </a:solidFill>
                      </a:endParaRPr>
                    </a:p>
                  </a:txBody>
                  <a:tcPr>
                    <a:solidFill>
                      <a:schemeClr val="bg1">
                        <a:lumMod val="8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02445">
                <a:tc>
                  <a:txBody>
                    <a:bodyPr/>
                    <a:lstStyle/>
                    <a:p>
                      <a:pPr algn="ctr"/>
                      <a:r>
                        <a:rPr lang="fr-BE" sz="1200" b="1" kern="1200" dirty="0" err="1">
                          <a:solidFill>
                            <a:schemeClr val="tx1"/>
                          </a:solidFill>
                          <a:latin typeface="+mn-lt"/>
                          <a:ea typeface="+mn-ea"/>
                          <a:cs typeface="+mn-cs"/>
                        </a:rPr>
                        <a:t>Nummer</a:t>
                      </a:r>
                      <a:r>
                        <a:rPr lang="fr-BE" sz="1200" b="1" kern="1200" dirty="0">
                          <a:solidFill>
                            <a:schemeClr val="tx1"/>
                          </a:solidFill>
                          <a:latin typeface="+mn-lt"/>
                          <a:ea typeface="+mn-ea"/>
                          <a:cs typeface="+mn-cs"/>
                        </a:rPr>
                        <a:t> </a:t>
                      </a:r>
                      <a:r>
                        <a:rPr lang="fr-BE" sz="1200" b="1" kern="1200" dirty="0" err="1">
                          <a:solidFill>
                            <a:schemeClr val="tx1"/>
                          </a:solidFill>
                          <a:latin typeface="+mn-lt"/>
                          <a:ea typeface="+mn-ea"/>
                          <a:cs typeface="+mn-cs"/>
                        </a:rPr>
                        <a:t>bijvoegsel</a:t>
                      </a:r>
                      <a:endParaRPr lang="fr-BE" sz="1200" b="1" kern="1200" dirty="0">
                        <a:solidFill>
                          <a:schemeClr val="tx1"/>
                        </a:solidFill>
                        <a:latin typeface="+mn-lt"/>
                        <a:ea typeface="+mn-ea"/>
                        <a:cs typeface="+mn-cs"/>
                      </a:endParaRPr>
                    </a:p>
                  </a:txBody>
                  <a:tcPr anchor="ct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en-US" sz="1200" b="1" kern="1200" dirty="0">
                          <a:solidFill>
                            <a:schemeClr val="tx1"/>
                          </a:solidFill>
                          <a:latin typeface="+mn-lt"/>
                          <a:ea typeface="+mn-ea"/>
                          <a:cs typeface="+mn-cs"/>
                        </a:rPr>
                        <a:t>Datum</a:t>
                      </a:r>
                    </a:p>
                  </a:txBody>
                  <a:tcPr anchor="ct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en-US" sz="1200" b="1" kern="1200" dirty="0" err="1">
                          <a:solidFill>
                            <a:schemeClr val="tx1"/>
                          </a:solidFill>
                          <a:latin typeface="+mn-lt"/>
                          <a:ea typeface="+mn-ea"/>
                          <a:cs typeface="+mn-cs"/>
                        </a:rPr>
                        <a:t>Beschrijving</a:t>
                      </a:r>
                      <a:endParaRPr lang="en-US" sz="1200" b="1" kern="1200" dirty="0">
                        <a:solidFill>
                          <a:schemeClr val="tx1"/>
                        </a:solidFill>
                        <a:latin typeface="+mn-lt"/>
                        <a:ea typeface="+mn-ea"/>
                        <a:cs typeface="+mn-cs"/>
                      </a:endParaRPr>
                    </a:p>
                  </a:txBody>
                  <a:tcPr anchor="ct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algn="ctr" defTabSz="914400" rtl="0" eaLnBrk="1" latinLnBrk="0" hangingPunct="1"/>
                      <a:r>
                        <a:rPr lang="en-US" sz="1200" b="1" kern="1200" dirty="0">
                          <a:solidFill>
                            <a:schemeClr val="tx1"/>
                          </a:solidFill>
                          <a:latin typeface="+mn-lt"/>
                          <a:ea typeface="+mn-ea"/>
                          <a:cs typeface="+mn-cs"/>
                        </a:rPr>
                        <a:t>Nr. </a:t>
                      </a:r>
                      <a:r>
                        <a:rPr lang="en-US" sz="1200" b="1" kern="1200" dirty="0" err="1">
                          <a:solidFill>
                            <a:schemeClr val="tx1"/>
                          </a:solidFill>
                          <a:latin typeface="+mn-lt"/>
                          <a:ea typeface="+mn-ea"/>
                          <a:cs typeface="+mn-cs"/>
                        </a:rPr>
                        <a:t>gewijzigde</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bladzijden</a:t>
                      </a:r>
                      <a:endParaRPr lang="en-US" sz="1200" b="1" kern="1200" dirty="0">
                        <a:solidFill>
                          <a:schemeClr val="tx1"/>
                        </a:solidFill>
                        <a:latin typeface="+mn-lt"/>
                        <a:ea typeface="+mn-ea"/>
                        <a:cs typeface="+mn-cs"/>
                      </a:endParaRPr>
                    </a:p>
                  </a:txBody>
                  <a:tcPr anchor="ctr"/>
                </a:tc>
                <a:extLst>
                  <a:ext uri="{0D108BD9-81ED-4DB2-BD59-A6C34878D82A}">
                    <a16:rowId xmlns:a16="http://schemas.microsoft.com/office/drawing/2014/main" val="10001"/>
                  </a:ext>
                </a:extLst>
              </a:tr>
              <a:tr h="346827">
                <a:tc>
                  <a:txBody>
                    <a:bodyPr/>
                    <a:lstStyle/>
                    <a:p>
                      <a:pPr algn="ctr"/>
                      <a:r>
                        <a:rPr lang="en-US" sz="1050"/>
                        <a:t>1.01</a:t>
                      </a:r>
                      <a:endParaRPr lang="en-US" sz="1050" dirty="0"/>
                    </a:p>
                  </a:txBody>
                  <a:tcPr/>
                </a:tc>
                <a:tc>
                  <a:txBody>
                    <a:bodyPr/>
                    <a:lstStyle/>
                    <a:p>
                      <a:pPr algn="ctr"/>
                      <a:r>
                        <a:rPr lang="en-US" sz="1050" dirty="0"/>
                        <a:t>02-01-2017</a:t>
                      </a:r>
                    </a:p>
                  </a:txBody>
                  <a:tcPr/>
                </a:tc>
                <a:tc>
                  <a:txBody>
                    <a:bodyPr/>
                    <a:lstStyle/>
                    <a:p>
                      <a:pPr algn="ctr"/>
                      <a:r>
                        <a:rPr lang="en-US" sz="1050"/>
                        <a:t>Hernummering van de eenheid</a:t>
                      </a:r>
                      <a:endParaRPr lang="en-US" sz="1050" dirty="0"/>
                    </a:p>
                  </a:txBody>
                  <a:tcPr/>
                </a:tc>
                <a:tc>
                  <a:txBody>
                    <a:bodyPr/>
                    <a:lstStyle/>
                    <a:p>
                      <a:pPr algn="ctr"/>
                      <a:r>
                        <a:rPr lang="en-US" sz="1050"/>
                        <a:t>Voorblad, footers van alle pagina's</a:t>
                      </a:r>
                    </a:p>
                  </a:txBody>
                  <a:tcPr/>
                </a:tc>
                <a:extLst>
                  <a:ext uri="{0D108BD9-81ED-4DB2-BD59-A6C34878D82A}">
                    <a16:rowId xmlns:a16="http://schemas.microsoft.com/office/drawing/2014/main" val="10002"/>
                  </a:ext>
                </a:extLst>
              </a:tr>
              <a:tr h="346827">
                <a:tc>
                  <a:txBody>
                    <a:bodyPr/>
                    <a:lstStyle/>
                    <a:p>
                      <a:pPr algn="ctr"/>
                      <a:r>
                        <a:rPr lang="en-US" sz="1050" dirty="0"/>
                        <a:t>2.0</a:t>
                      </a:r>
                    </a:p>
                  </a:txBody>
                  <a:tcPr/>
                </a:tc>
                <a:tc>
                  <a:txBody>
                    <a:bodyPr/>
                    <a:lstStyle/>
                    <a:p>
                      <a:pPr algn="ctr"/>
                      <a:r>
                        <a:rPr lang="en-US" sz="1050" dirty="0"/>
                        <a:t>15.03.2021</a:t>
                      </a:r>
                    </a:p>
                  </a:txBody>
                  <a:tcPr/>
                </a:tc>
                <a:tc>
                  <a:txBody>
                    <a:bodyPr/>
                    <a:lstStyle/>
                    <a:p>
                      <a:pPr algn="ctr"/>
                      <a:r>
                        <a:rPr lang="en-US" sz="1050" dirty="0" err="1"/>
                        <a:t>Aanpassing</a:t>
                      </a:r>
                      <a:r>
                        <a:rPr lang="en-US" sz="1050" dirty="0"/>
                        <a:t> </a:t>
                      </a:r>
                      <a:r>
                        <a:rPr lang="en-US" sz="1050" dirty="0" err="1"/>
                        <a:t>bundel</a:t>
                      </a:r>
                      <a:r>
                        <a:rPr lang="en-US" sz="1050" dirty="0"/>
                        <a:t> 63 </a:t>
                      </a:r>
                      <a:r>
                        <a:rPr lang="en-US" sz="1050" dirty="0" err="1"/>
                        <a:t>versie</a:t>
                      </a:r>
                      <a:r>
                        <a:rPr lang="en-US" sz="1050" dirty="0"/>
                        <a:t> 2.1</a:t>
                      </a:r>
                    </a:p>
                  </a:txBody>
                  <a:tcPr/>
                </a:tc>
                <a:tc>
                  <a:txBody>
                    <a:bodyPr/>
                    <a:lstStyle/>
                    <a:p>
                      <a:pPr algn="ctr"/>
                      <a:endParaRPr lang="en-US" sz="1400" dirty="0"/>
                    </a:p>
                  </a:txBody>
                  <a:tcPr/>
                </a:tc>
                <a:extLst>
                  <a:ext uri="{0D108BD9-81ED-4DB2-BD59-A6C34878D82A}">
                    <a16:rowId xmlns:a16="http://schemas.microsoft.com/office/drawing/2014/main" val="10003"/>
                  </a:ext>
                </a:extLst>
              </a:tr>
              <a:tr h="346827">
                <a:tc>
                  <a:txBody>
                    <a:bodyPr/>
                    <a:lstStyle/>
                    <a:p>
                      <a:pPr algn="ctr"/>
                      <a:endParaRPr lang="en-US" sz="1400"/>
                    </a:p>
                  </a:txBody>
                  <a:tcPr/>
                </a:tc>
                <a:tc>
                  <a:txBody>
                    <a:bodyPr/>
                    <a:lstStyle/>
                    <a:p>
                      <a:pPr algn="ctr"/>
                      <a:endParaRPr lang="en-US" sz="140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28531265"/>
              </p:ext>
            </p:extLst>
          </p:nvPr>
        </p:nvGraphicFramePr>
        <p:xfrm>
          <a:off x="2063552" y="3429002"/>
          <a:ext cx="7776864" cy="1855277"/>
        </p:xfrm>
        <a:graphic>
          <a:graphicData uri="http://schemas.openxmlformats.org/drawingml/2006/table">
            <a:tbl>
              <a:tblPr firstRow="1" bandRow="1"/>
              <a:tblGrid>
                <a:gridCol w="1800200">
                  <a:extLst>
                    <a:ext uri="{9D8B030D-6E8A-4147-A177-3AD203B41FA5}">
                      <a16:colId xmlns:a16="http://schemas.microsoft.com/office/drawing/2014/main" val="20000"/>
                    </a:ext>
                  </a:extLst>
                </a:gridCol>
                <a:gridCol w="1963087">
                  <a:extLst>
                    <a:ext uri="{9D8B030D-6E8A-4147-A177-3AD203B41FA5}">
                      <a16:colId xmlns:a16="http://schemas.microsoft.com/office/drawing/2014/main" val="20001"/>
                    </a:ext>
                  </a:extLst>
                </a:gridCol>
                <a:gridCol w="2141369">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tblGrid>
              <a:tr h="300797">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err="1">
                          <a:solidFill>
                            <a:schemeClr val="tx1"/>
                          </a:solidFill>
                          <a:latin typeface="+mn-lt"/>
                        </a:rPr>
                        <a:t>Voorgesteld</a:t>
                      </a:r>
                      <a:endParaRPr lang="fr-FR" sz="1400" noProof="0" dirty="0">
                        <a:solidFill>
                          <a:schemeClr val="tx1"/>
                        </a:solidFill>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err="1">
                          <a:solidFill>
                            <a:schemeClr val="tx1"/>
                          </a:solidFill>
                          <a:latin typeface="+mn-lt"/>
                        </a:rPr>
                        <a:t>Nagekeken</a:t>
                      </a:r>
                      <a:endParaRPr lang="fr-FR" sz="1400" noProof="0" dirty="0">
                        <a:solidFill>
                          <a:schemeClr val="tx1"/>
                        </a:solidFill>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err="1">
                          <a:solidFill>
                            <a:schemeClr val="tx1"/>
                          </a:solidFill>
                          <a:latin typeface="+mn-lt"/>
                        </a:rPr>
                        <a:t>Goedgekeurd</a:t>
                      </a:r>
                      <a:endParaRPr lang="fr-FR" sz="1400" noProof="0" dirty="0">
                        <a:solidFill>
                          <a:schemeClr val="tx1"/>
                        </a:solidFill>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defPPr>
                        <a:defRPr lang="nl-BE"/>
                      </a:defPPr>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algn="ctr"/>
                      <a:r>
                        <a:rPr lang="fr-FR" sz="1400" noProof="0" dirty="0" err="1">
                          <a:solidFill>
                            <a:schemeClr val="tx1"/>
                          </a:solidFill>
                          <a:latin typeface="+mn-lt"/>
                        </a:rPr>
                        <a:t>Goedgekeurd</a:t>
                      </a:r>
                      <a:endParaRPr lang="fr-FR" sz="1400" noProof="0" dirty="0">
                        <a:solidFill>
                          <a:schemeClr val="tx1"/>
                        </a:solidFill>
                        <a:latin typeface="+mn-lt"/>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80010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p>
                      <a:pPr algn="ctr"/>
                      <a:endParaRPr lang="nl-BE" sz="1200" noProof="0" dirty="0"/>
                    </a:p>
                    <a:p>
                      <a:pPr algn="ctr"/>
                      <a:endParaRPr lang="nl-BE" sz="1200" noProof="0" dirty="0"/>
                    </a:p>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nl-BE" sz="1200" noProof="0" dirty="0"/>
                        <a:t>16/08/2021</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endParaRPr lang="nl-BE" sz="1200" noProof="0" dirty="0"/>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r h="617220">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GB" sz="900" b="1" kern="1200" dirty="0">
                          <a:solidFill>
                            <a:schemeClr val="tx1"/>
                          </a:solidFill>
                          <a:latin typeface="+mn-lt"/>
                          <a:ea typeface="+mn-ea"/>
                          <a:cs typeface="+mn-cs"/>
                        </a:rPr>
                        <a:t>Ilse Festjens</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900" b="1" kern="1200" dirty="0" err="1">
                          <a:solidFill>
                            <a:schemeClr val="tx1"/>
                          </a:solidFill>
                          <a:latin typeface="+mn-lt"/>
                          <a:ea typeface="+mn-ea"/>
                          <a:cs typeface="+mn-cs"/>
                        </a:rPr>
                        <a:t>Teamlead</a:t>
                      </a:r>
                      <a:endParaRPr lang="en-GB" sz="900" b="1" kern="1200" dirty="0">
                        <a:solidFill>
                          <a:schemeClr val="tx1"/>
                        </a:solidFill>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fr-FR" sz="900" b="1" kern="1200" noProof="0" dirty="0">
                          <a:solidFill>
                            <a:schemeClr val="tx1"/>
                          </a:solidFill>
                          <a:latin typeface="+mn-lt"/>
                          <a:ea typeface="+mn-ea"/>
                          <a:cs typeface="+mn-cs"/>
                        </a:rPr>
                        <a:t>I-AM.111</a:t>
                      </a:r>
                    </a:p>
                    <a:p>
                      <a:pPr algn="ctr"/>
                      <a:r>
                        <a:rPr lang="fr-FR" sz="900" b="0" kern="1200" noProof="0" dirty="0">
                          <a:solidFill>
                            <a:schemeClr val="tx1"/>
                          </a:solidFill>
                          <a:latin typeface="Arial"/>
                          <a:ea typeface="+mn-ea"/>
                          <a:cs typeface="Arial"/>
                        </a:rPr>
                        <a:t>(</a:t>
                      </a:r>
                      <a:r>
                        <a:rPr lang="fr-FR" sz="900" b="0" kern="1200" noProof="0" dirty="0" err="1">
                          <a:solidFill>
                            <a:schemeClr val="tx1"/>
                          </a:solidFill>
                          <a:latin typeface="Arial"/>
                          <a:ea typeface="+mn-ea"/>
                          <a:cs typeface="Arial"/>
                        </a:rPr>
                        <a:t>datum</a:t>
                      </a:r>
                      <a:r>
                        <a:rPr lang="fr-FR" sz="900" b="0" kern="1200" noProof="0" dirty="0">
                          <a:solidFill>
                            <a:schemeClr val="tx1"/>
                          </a:solidFill>
                          <a:latin typeface="Arial"/>
                          <a:ea typeface="+mn-ea"/>
                          <a:cs typeface="Arial"/>
                        </a:rPr>
                        <a:t> / </a:t>
                      </a:r>
                      <a:r>
                        <a:rPr lang="fr-FR" sz="900" b="0" kern="1200" noProof="0" dirty="0" err="1">
                          <a:solidFill>
                            <a:schemeClr val="tx1"/>
                          </a:solidFill>
                          <a:latin typeface="Arial"/>
                          <a:ea typeface="+mn-ea"/>
                          <a:cs typeface="Arial"/>
                        </a:rPr>
                        <a:t>handtekening</a:t>
                      </a:r>
                      <a:r>
                        <a:rPr lang="fr-FR" sz="900" b="0" kern="1200" noProof="0" dirty="0">
                          <a:solidFill>
                            <a:schemeClr val="tx1"/>
                          </a:solidFill>
                          <a:latin typeface="Arial"/>
                          <a:ea typeface="+mn-ea"/>
                          <a:cs typeface="Arial"/>
                        </a:rPr>
                        <a:t>)</a:t>
                      </a:r>
                    </a:p>
                    <a:p>
                      <a:pPr algn="ctr"/>
                      <a:endParaRPr lang="fr-FR" sz="900" b="0" kern="1200" noProof="0" dirty="0">
                        <a:solidFill>
                          <a:schemeClr val="tx1"/>
                        </a:solidFill>
                        <a:latin typeface="+mn-lt"/>
                        <a:ea typeface="+mn-ea"/>
                        <a:cs typeface="+mn-cs"/>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b="1" kern="1200" noProof="0" dirty="0">
                          <a:solidFill>
                            <a:schemeClr val="tx1"/>
                          </a:solidFill>
                          <a:latin typeface="+mn-lt"/>
                          <a:ea typeface="+mn-ea"/>
                          <a:cs typeface="+mn-cs"/>
                        </a:rPr>
                        <a:t>Simon Campet</a:t>
                      </a:r>
                      <a:endParaRPr lang="fr-FR" sz="900" b="1" kern="1200" baseline="0" noProof="0" dirty="0">
                        <a:solidFill>
                          <a:schemeClr val="tx1"/>
                        </a:solidFill>
                        <a:latin typeface="+mn-lt"/>
                        <a:ea typeface="+mn-ea"/>
                        <a:cs typeface="+mn-cs"/>
                      </a:endParaRPr>
                    </a:p>
                    <a:p>
                      <a:pPr algn="ctr"/>
                      <a:r>
                        <a:rPr lang="fr-FR" sz="900" b="1" kern="1200" baseline="0" noProof="0" dirty="0" err="1">
                          <a:solidFill>
                            <a:schemeClr val="tx1"/>
                          </a:solidFill>
                          <a:latin typeface="+mn-lt"/>
                          <a:ea typeface="+mn-ea"/>
                          <a:cs typeface="+mn-cs"/>
                        </a:rPr>
                        <a:t>Adviseur</a:t>
                      </a:r>
                      <a:endParaRPr lang="fr-FR" sz="900" b="1" kern="1200" baseline="0" noProof="0" dirty="0">
                        <a:solidFill>
                          <a:schemeClr val="tx1"/>
                        </a:solidFill>
                        <a:latin typeface="+mn-lt"/>
                        <a:ea typeface="+mn-ea"/>
                        <a:cs typeface="+mn-cs"/>
                      </a:endParaRPr>
                    </a:p>
                    <a:p>
                      <a:pPr algn="ctr"/>
                      <a:r>
                        <a:rPr lang="fr-FR" sz="900" b="1" kern="1200" baseline="0" noProof="0" dirty="0">
                          <a:solidFill>
                            <a:schemeClr val="tx1"/>
                          </a:solidFill>
                          <a:latin typeface="+mn-lt"/>
                          <a:ea typeface="+mn-ea"/>
                          <a:cs typeface="+mn-cs"/>
                        </a:rPr>
                        <a:t>I-AM.111</a:t>
                      </a:r>
                      <a:endParaRPr lang="fr-FR" sz="900" b="1" kern="1200" noProof="0" dirty="0">
                        <a:solidFill>
                          <a:schemeClr val="tx1"/>
                        </a:solidFill>
                        <a:latin typeface="+mn-lt"/>
                        <a:ea typeface="+mn-ea"/>
                        <a:cs typeface="+mn-cs"/>
                      </a:endParaRPr>
                    </a:p>
                    <a:p>
                      <a:pPr algn="ctr"/>
                      <a:r>
                        <a:rPr lang="fr-FR" sz="900" b="0" kern="1200" noProof="0" dirty="0">
                          <a:solidFill>
                            <a:schemeClr val="tx1"/>
                          </a:solidFill>
                          <a:latin typeface="+mn-lt"/>
                          <a:ea typeface="+mn-ea"/>
                          <a:cs typeface="+mn-cs"/>
                        </a:rPr>
                        <a:t>(</a:t>
                      </a:r>
                      <a:r>
                        <a:rPr lang="fr-FR" sz="900" b="0" kern="1200" noProof="0" dirty="0" err="1">
                          <a:solidFill>
                            <a:schemeClr val="tx1"/>
                          </a:solidFill>
                          <a:latin typeface="+mn-lt"/>
                          <a:ea typeface="+mn-ea"/>
                          <a:cs typeface="+mn-cs"/>
                        </a:rPr>
                        <a:t>datum</a:t>
                      </a:r>
                      <a:r>
                        <a:rPr lang="fr-FR" sz="900" b="0" kern="1200" noProof="0" dirty="0">
                          <a:solidFill>
                            <a:schemeClr val="tx1"/>
                          </a:solidFill>
                          <a:latin typeface="+mn-lt"/>
                          <a:ea typeface="+mn-ea"/>
                          <a:cs typeface="+mn-cs"/>
                        </a:rPr>
                        <a:t> / </a:t>
                      </a:r>
                      <a:r>
                        <a:rPr lang="fr-FR" sz="900" b="0" kern="1200" noProof="0" dirty="0" err="1">
                          <a:solidFill>
                            <a:schemeClr val="tx1"/>
                          </a:solidFill>
                          <a:latin typeface="+mn-lt"/>
                          <a:ea typeface="+mn-ea"/>
                          <a:cs typeface="+mn-cs"/>
                        </a:rPr>
                        <a:t>handtekening</a:t>
                      </a:r>
                      <a:r>
                        <a:rPr lang="fr-FR" sz="900" b="0" kern="1200" noProof="0" dirty="0">
                          <a:solidFill>
                            <a:schemeClr val="tx1"/>
                          </a:solidFill>
                          <a:latin typeface="+mn-lt"/>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pPr>
                      <a:endParaRPr lang="fr-FR" sz="900" b="0" kern="1200" noProof="0" dirty="0">
                        <a:solidFill>
                          <a:schemeClr val="tx1"/>
                        </a:solidFill>
                        <a:latin typeface="Arial"/>
                        <a:ea typeface="+mn-ea"/>
                        <a:cs typeface="Arial"/>
                      </a:endParaRP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b="1" kern="1200" noProof="0" dirty="0">
                          <a:solidFill>
                            <a:schemeClr val="tx1"/>
                          </a:solidFill>
                          <a:latin typeface="+mn-lt"/>
                          <a:ea typeface="+mn-ea"/>
                          <a:cs typeface="+mn-cs"/>
                        </a:rPr>
                        <a:t>Stéphane Michaux</a:t>
                      </a:r>
                    </a:p>
                    <a:p>
                      <a:pPr algn="ctr"/>
                      <a:r>
                        <a:rPr lang="fr-FR" sz="900" b="1" kern="1200" noProof="0" dirty="0">
                          <a:solidFill>
                            <a:schemeClr val="tx1"/>
                          </a:solidFill>
                          <a:latin typeface="+mn-lt"/>
                          <a:ea typeface="+mn-ea"/>
                          <a:cs typeface="+mn-cs"/>
                        </a:rPr>
                        <a:t>Manager</a:t>
                      </a:r>
                    </a:p>
                    <a:p>
                      <a:pPr algn="ctr"/>
                      <a:r>
                        <a:rPr lang="fr-FR" sz="900" b="1" kern="1200" noProof="0" dirty="0">
                          <a:solidFill>
                            <a:schemeClr val="tx1"/>
                          </a:solidFill>
                          <a:latin typeface="+mn-lt"/>
                          <a:ea typeface="+mn-ea"/>
                          <a:cs typeface="+mn-cs"/>
                        </a:rPr>
                        <a:t>I-AM.11</a:t>
                      </a:r>
                    </a:p>
                    <a:p>
                      <a:pPr algn="ctr"/>
                      <a:r>
                        <a:rPr lang="fr-FR" sz="900" b="0" kern="1200" noProof="0" dirty="0">
                          <a:solidFill>
                            <a:schemeClr val="tx1"/>
                          </a:solidFill>
                          <a:latin typeface="Arial"/>
                          <a:ea typeface="+mn-ea"/>
                          <a:cs typeface="Arial"/>
                        </a:rPr>
                        <a:t>(</a:t>
                      </a:r>
                      <a:r>
                        <a:rPr lang="fr-FR" sz="900" b="0" kern="1200" noProof="0" dirty="0" err="1">
                          <a:solidFill>
                            <a:schemeClr val="tx1"/>
                          </a:solidFill>
                          <a:latin typeface="Arial"/>
                          <a:ea typeface="+mn-ea"/>
                          <a:cs typeface="Arial"/>
                        </a:rPr>
                        <a:t>datum</a:t>
                      </a:r>
                      <a:r>
                        <a:rPr lang="fr-FR" sz="900" b="0" kern="1200" noProof="0" dirty="0">
                          <a:solidFill>
                            <a:schemeClr val="tx1"/>
                          </a:solidFill>
                          <a:latin typeface="Arial"/>
                          <a:ea typeface="+mn-ea"/>
                          <a:cs typeface="Arial"/>
                        </a:rPr>
                        <a:t> / </a:t>
                      </a:r>
                      <a:r>
                        <a:rPr lang="fr-FR" sz="900" b="0" kern="1200" noProof="0" dirty="0" err="1">
                          <a:solidFill>
                            <a:schemeClr val="tx1"/>
                          </a:solidFill>
                          <a:latin typeface="Arial"/>
                          <a:ea typeface="+mn-ea"/>
                          <a:cs typeface="Arial"/>
                        </a:rPr>
                        <a:t>handtekening</a:t>
                      </a:r>
                      <a:r>
                        <a:rPr lang="fr-FR" sz="900" b="0" kern="1200" noProof="0" dirty="0">
                          <a:solidFill>
                            <a:schemeClr val="tx1"/>
                          </a:solidFill>
                          <a:latin typeface="Arial"/>
                          <a:ea typeface="+mn-ea"/>
                          <a:cs typeface="Arial"/>
                        </a:rPr>
                        <a:t>)</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defPPr>
                        <a:defRPr lang="nl-BE"/>
                      </a:defPPr>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fr-FR" sz="900" b="1" kern="1200" noProof="0" dirty="0">
                          <a:solidFill>
                            <a:schemeClr val="tx1"/>
                          </a:solidFill>
                          <a:latin typeface="+mn-lt"/>
                          <a:ea typeface="+mn-ea"/>
                          <a:cs typeface="+mn-cs"/>
                        </a:rPr>
                        <a:t>Laurent Mockel</a:t>
                      </a:r>
                    </a:p>
                    <a:p>
                      <a:pPr algn="ctr"/>
                      <a:r>
                        <a:rPr lang="fr-FR" sz="900" b="1" kern="1200" noProof="0" dirty="0">
                          <a:solidFill>
                            <a:schemeClr val="tx1"/>
                          </a:solidFill>
                          <a:latin typeface="+mn-lt"/>
                          <a:ea typeface="+mn-ea"/>
                          <a:cs typeface="+mn-cs"/>
                        </a:rPr>
                        <a:t>Head of</a:t>
                      </a:r>
                    </a:p>
                    <a:p>
                      <a:pPr algn="ctr"/>
                      <a:r>
                        <a:rPr lang="fr-FR" sz="900" b="1" kern="1200" noProof="0" dirty="0">
                          <a:solidFill>
                            <a:schemeClr val="tx1"/>
                          </a:solidFill>
                          <a:latin typeface="+mn-lt"/>
                          <a:ea typeface="+mn-ea"/>
                          <a:cs typeface="+mn-cs"/>
                        </a:rPr>
                        <a:t>I-AM.1</a:t>
                      </a:r>
                    </a:p>
                    <a:p>
                      <a:pPr algn="ctr"/>
                      <a:r>
                        <a:rPr lang="fr-FR" sz="900" b="0" kern="1200" noProof="0" dirty="0">
                          <a:solidFill>
                            <a:schemeClr val="tx1"/>
                          </a:solidFill>
                          <a:latin typeface="Arial"/>
                          <a:ea typeface="+mn-ea"/>
                          <a:cs typeface="Arial"/>
                        </a:rPr>
                        <a:t>(</a:t>
                      </a:r>
                      <a:r>
                        <a:rPr lang="fr-FR" sz="900" b="0" kern="1200" noProof="0" dirty="0" err="1">
                          <a:solidFill>
                            <a:schemeClr val="tx1"/>
                          </a:solidFill>
                          <a:latin typeface="Arial"/>
                          <a:ea typeface="+mn-ea"/>
                          <a:cs typeface="Arial"/>
                        </a:rPr>
                        <a:t>datum</a:t>
                      </a:r>
                      <a:r>
                        <a:rPr lang="fr-FR" sz="900" b="0" kern="1200" noProof="0" dirty="0">
                          <a:solidFill>
                            <a:schemeClr val="tx1"/>
                          </a:solidFill>
                          <a:latin typeface="Arial"/>
                          <a:ea typeface="+mn-ea"/>
                          <a:cs typeface="Arial"/>
                        </a:rPr>
                        <a:t> / </a:t>
                      </a:r>
                      <a:r>
                        <a:rPr lang="fr-FR" sz="900" b="0" kern="1200" noProof="0" dirty="0" err="1">
                          <a:solidFill>
                            <a:schemeClr val="tx1"/>
                          </a:solidFill>
                          <a:latin typeface="Arial"/>
                          <a:ea typeface="+mn-ea"/>
                          <a:cs typeface="Arial"/>
                        </a:rPr>
                        <a:t>handtekening</a:t>
                      </a:r>
                      <a:r>
                        <a:rPr lang="fr-FR" sz="900" b="0" kern="1200" noProof="0" dirty="0">
                          <a:solidFill>
                            <a:schemeClr val="tx1"/>
                          </a:solidFill>
                          <a:latin typeface="Arial"/>
                          <a:ea typeface="+mn-ea"/>
                          <a:cs typeface="Arial"/>
                        </a:rPr>
                        <a:t>)</a:t>
                      </a:r>
                    </a:p>
                  </a:txBody>
                  <a:tcPr marL="68580" marR="68580" marT="34290" marB="3429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84029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626" name="Straight Arrow Connector 135"/>
          <p:cNvCxnSpPr>
            <a:cxnSpLocks noChangeShapeType="1"/>
          </p:cNvCxnSpPr>
          <p:nvPr/>
        </p:nvCxnSpPr>
        <p:spPr bwMode="auto">
          <a:xfrm flipH="1">
            <a:off x="1919288" y="1125539"/>
            <a:ext cx="0" cy="5038725"/>
          </a:xfrm>
          <a:prstGeom prst="straightConnector1">
            <a:avLst/>
          </a:prstGeom>
          <a:noFill/>
          <a:ln w="12700" algn="ctr">
            <a:solidFill>
              <a:schemeClr val="accent2"/>
            </a:solidFill>
            <a:prstDash val="dash"/>
            <a:round/>
            <a:headEnd/>
            <a:tailEnd type="arrow" w="med" len="med"/>
          </a:ln>
        </p:spPr>
      </p:cxnSp>
      <p:sp>
        <p:nvSpPr>
          <p:cNvPr id="26630"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26631"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26632"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6633"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26634"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26635"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26636"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6637"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6638"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26639"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26640" name="Rounded Rectangle 122"/>
          <p:cNvSpPr>
            <a:spLocks noChangeArrowheads="1"/>
          </p:cNvSpPr>
          <p:nvPr/>
        </p:nvSpPr>
        <p:spPr bwMode="auto">
          <a:xfrm>
            <a:off x="1533526" y="3789363"/>
            <a:ext cx="701675" cy="4318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endParaRPr lang="en-US"/>
          </a:p>
        </p:txBody>
      </p:sp>
      <p:grpSp>
        <p:nvGrpSpPr>
          <p:cNvPr id="26641" name="Group 188"/>
          <p:cNvGrpSpPr>
            <a:grpSpLocks noChangeAspect="1"/>
          </p:cNvGrpSpPr>
          <p:nvPr/>
        </p:nvGrpSpPr>
        <p:grpSpPr bwMode="auto">
          <a:xfrm>
            <a:off x="7032625" y="3860801"/>
            <a:ext cx="107950" cy="73025"/>
            <a:chOff x="7956376" y="548680"/>
            <a:chExt cx="216024" cy="144016"/>
          </a:xfrm>
        </p:grpSpPr>
        <p:cxnSp>
          <p:nvCxnSpPr>
            <p:cNvPr id="2668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668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26642" name="TextBox 32"/>
          <p:cNvSpPr txBox="1">
            <a:spLocks noChangeArrowheads="1"/>
          </p:cNvSpPr>
          <p:nvPr/>
        </p:nvSpPr>
        <p:spPr bwMode="auto">
          <a:xfrm>
            <a:off x="9551989" y="3409950"/>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26643"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cxnSp>
        <p:nvCxnSpPr>
          <p:cNvPr id="26645"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26646"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rgbClr val="FF0000"/>
            </a:solidFill>
            <a:prstDash val="dash"/>
            <a:round/>
            <a:headEnd/>
            <a:tailEnd type="arrow" w="med" len="med"/>
          </a:ln>
        </p:spPr>
      </p:cxnSp>
      <p:cxnSp>
        <p:nvCxnSpPr>
          <p:cNvPr id="26647"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26648"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sp>
        <p:nvSpPr>
          <p:cNvPr id="26651"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26652" name="Group 188"/>
          <p:cNvGrpSpPr>
            <a:grpSpLocks noChangeAspect="1"/>
          </p:cNvGrpSpPr>
          <p:nvPr/>
        </p:nvGrpSpPr>
        <p:grpSpPr bwMode="auto">
          <a:xfrm>
            <a:off x="5808663" y="3844926"/>
            <a:ext cx="107950" cy="73025"/>
            <a:chOff x="7956376" y="548680"/>
            <a:chExt cx="216024" cy="144016"/>
          </a:xfrm>
        </p:grpSpPr>
        <p:cxnSp>
          <p:nvCxnSpPr>
            <p:cNvPr id="26678"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6679"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6653" name="Group 188"/>
          <p:cNvGrpSpPr>
            <a:grpSpLocks noChangeAspect="1"/>
          </p:cNvGrpSpPr>
          <p:nvPr/>
        </p:nvGrpSpPr>
        <p:grpSpPr bwMode="auto">
          <a:xfrm>
            <a:off x="7032625" y="3844926"/>
            <a:ext cx="107950" cy="73025"/>
            <a:chOff x="7956376" y="548680"/>
            <a:chExt cx="216024" cy="144016"/>
          </a:xfrm>
        </p:grpSpPr>
        <p:cxnSp>
          <p:nvCxnSpPr>
            <p:cNvPr id="26676"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6677"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6654" name="Groep 64"/>
          <p:cNvGrpSpPr>
            <a:grpSpLocks/>
          </p:cNvGrpSpPr>
          <p:nvPr/>
        </p:nvGrpSpPr>
        <p:grpSpPr bwMode="auto">
          <a:xfrm>
            <a:off x="6167439" y="3429000"/>
            <a:ext cx="865187" cy="431800"/>
            <a:chOff x="4427984" y="2636912"/>
            <a:chExt cx="864096" cy="432048"/>
          </a:xfrm>
        </p:grpSpPr>
        <p:cxnSp>
          <p:nvCxnSpPr>
            <p:cNvPr id="68" name="Rechte verbindingslijn met pijl 67"/>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9" name="Tekstvak 68"/>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54"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grpSp>
        <p:nvGrpSpPr>
          <p:cNvPr id="26656" name="Groep 54"/>
          <p:cNvGrpSpPr>
            <a:grpSpLocks/>
          </p:cNvGrpSpPr>
          <p:nvPr/>
        </p:nvGrpSpPr>
        <p:grpSpPr bwMode="auto">
          <a:xfrm>
            <a:off x="1703389" y="2420939"/>
            <a:ext cx="3311525" cy="1017587"/>
            <a:chOff x="395536" y="1844824"/>
            <a:chExt cx="3312368" cy="1017404"/>
          </a:xfrm>
        </p:grpSpPr>
        <p:sp>
          <p:nvSpPr>
            <p:cNvPr id="26672" name="Tekstvak 58"/>
            <p:cNvSpPr txBox="1">
              <a:spLocks noChangeArrowheads="1"/>
            </p:cNvSpPr>
            <p:nvPr/>
          </p:nvSpPr>
          <p:spPr bwMode="auto">
            <a:xfrm>
              <a:off x="395536" y="2492896"/>
              <a:ext cx="3312368" cy="369332"/>
            </a:xfrm>
            <a:prstGeom prst="rect">
              <a:avLst/>
            </a:prstGeom>
            <a:noFill/>
            <a:ln w="9525">
              <a:noFill/>
              <a:miter lim="800000"/>
              <a:headEnd/>
              <a:tailEnd/>
            </a:ln>
          </p:spPr>
          <p:txBody>
            <a:bodyPr>
              <a:spAutoFit/>
            </a:bodyPr>
            <a:lstStyle/>
            <a:p>
              <a:pPr algn="ctr"/>
              <a:r>
                <a:rPr lang="en-US">
                  <a:solidFill>
                    <a:srgbClr val="F08010"/>
                  </a:solidFill>
                </a:rPr>
                <a:t>Alarm !</a:t>
              </a:r>
              <a:endParaRPr lang="nl-BE">
                <a:solidFill>
                  <a:srgbClr val="F08010"/>
                </a:solidFill>
              </a:endParaRPr>
            </a:p>
          </p:txBody>
        </p:sp>
        <p:pic>
          <p:nvPicPr>
            <p:cNvPr id="2667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844824"/>
              <a:ext cx="800231" cy="755774"/>
            </a:xfrm>
            <a:prstGeom prst="rect">
              <a:avLst/>
            </a:prstGeom>
            <a:noFill/>
            <a:ln w="9525">
              <a:noFill/>
              <a:miter lim="800000"/>
              <a:headEnd/>
              <a:tailEnd/>
            </a:ln>
          </p:spPr>
        </p:pic>
      </p:grpSp>
      <p:grpSp>
        <p:nvGrpSpPr>
          <p:cNvPr id="26657" name="Groep 65"/>
          <p:cNvGrpSpPr>
            <a:grpSpLocks/>
          </p:cNvGrpSpPr>
          <p:nvPr/>
        </p:nvGrpSpPr>
        <p:grpSpPr bwMode="auto">
          <a:xfrm>
            <a:off x="2279651" y="3500439"/>
            <a:ext cx="1584325" cy="433387"/>
            <a:chOff x="4716016" y="3501008"/>
            <a:chExt cx="1584176" cy="432048"/>
          </a:xfrm>
        </p:grpSpPr>
        <p:pic>
          <p:nvPicPr>
            <p:cNvPr id="26670"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26671"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grpSp>
        <p:nvGrpSpPr>
          <p:cNvPr id="26658" name="Groep 80"/>
          <p:cNvGrpSpPr>
            <a:grpSpLocks/>
          </p:cNvGrpSpPr>
          <p:nvPr/>
        </p:nvGrpSpPr>
        <p:grpSpPr bwMode="auto">
          <a:xfrm>
            <a:off x="3071814" y="3860800"/>
            <a:ext cx="1584325" cy="431800"/>
            <a:chOff x="7308304" y="3861048"/>
            <a:chExt cx="1584176" cy="432048"/>
          </a:xfrm>
        </p:grpSpPr>
        <p:pic>
          <p:nvPicPr>
            <p:cNvPr id="26668"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308304" y="3861048"/>
              <a:ext cx="864096" cy="432048"/>
            </a:xfrm>
            <a:prstGeom prst="rect">
              <a:avLst/>
            </a:prstGeom>
            <a:noFill/>
            <a:ln w="9525">
              <a:noFill/>
              <a:miter lim="800000"/>
              <a:headEnd/>
              <a:tailEnd/>
            </a:ln>
          </p:spPr>
        </p:pic>
        <p:pic>
          <p:nvPicPr>
            <p:cNvPr id="26669"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028384" y="4118748"/>
              <a:ext cx="864096" cy="174348"/>
            </a:xfrm>
            <a:prstGeom prst="rect">
              <a:avLst/>
            </a:prstGeom>
            <a:noFill/>
            <a:ln w="9525">
              <a:noFill/>
              <a:miter lim="800000"/>
              <a:headEnd/>
              <a:tailEnd/>
            </a:ln>
          </p:spPr>
        </p:pic>
      </p:grpSp>
      <p:sp>
        <p:nvSpPr>
          <p:cNvPr id="2665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6660" name="Tekstvak 87"/>
          <p:cNvSpPr txBox="1">
            <a:spLocks noChangeArrowheads="1"/>
          </p:cNvSpPr>
          <p:nvPr/>
        </p:nvSpPr>
        <p:spPr bwMode="auto">
          <a:xfrm>
            <a:off x="4747478" y="2899255"/>
            <a:ext cx="215900" cy="369888"/>
          </a:xfrm>
          <a:prstGeom prst="rect">
            <a:avLst/>
          </a:prstGeom>
          <a:noFill/>
          <a:ln w="9525">
            <a:noFill/>
            <a:miter lim="800000"/>
            <a:headEnd/>
            <a:tailEnd/>
          </a:ln>
        </p:spPr>
        <p:txBody>
          <a:bodyPr>
            <a:spAutoFit/>
          </a:bodyPr>
          <a:lstStyle/>
          <a:p>
            <a:pPr algn="ctr"/>
            <a:r>
              <a:rPr lang="nl-BE">
                <a:solidFill>
                  <a:srgbClr val="FF0000"/>
                </a:solidFill>
              </a:rPr>
              <a:t>!</a:t>
            </a:r>
          </a:p>
        </p:txBody>
      </p:sp>
      <p:sp>
        <p:nvSpPr>
          <p:cNvPr id="75" name="Rectangular Callout 50"/>
          <p:cNvSpPr>
            <a:spLocks noChangeArrowheads="1"/>
          </p:cNvSpPr>
          <p:nvPr/>
        </p:nvSpPr>
        <p:spPr bwMode="auto">
          <a:xfrm>
            <a:off x="6959600" y="1557338"/>
            <a:ext cx="1081088" cy="215900"/>
          </a:xfrm>
          <a:prstGeom prst="wedgeRectCallout">
            <a:avLst>
              <a:gd name="adj1" fmla="val -63786"/>
              <a:gd name="adj2" fmla="val 161130"/>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ALARM !</a:t>
            </a:r>
            <a:endParaRPr lang="nl-BE" sz="1200" b="1" dirty="0">
              <a:solidFill>
                <a:schemeClr val="bg1"/>
              </a:solidFill>
            </a:endParaRPr>
          </a:p>
        </p:txBody>
      </p:sp>
      <p:sp>
        <p:nvSpPr>
          <p:cNvPr id="26666" name="TextBox 123"/>
          <p:cNvSpPr txBox="1">
            <a:spLocks noChangeArrowheads="1"/>
          </p:cNvSpPr>
          <p:nvPr/>
        </p:nvSpPr>
        <p:spPr bwMode="auto">
          <a:xfrm>
            <a:off x="1343025" y="3759201"/>
            <a:ext cx="1081088" cy="461963"/>
          </a:xfrm>
          <a:prstGeom prst="rect">
            <a:avLst/>
          </a:prstGeom>
          <a:noFill/>
          <a:ln w="9525">
            <a:noFill/>
            <a:miter lim="800000"/>
            <a:headEnd/>
            <a:tailEnd/>
          </a:ln>
        </p:spPr>
        <p:txBody>
          <a:bodyPr>
            <a:spAutoFit/>
          </a:bodyPr>
          <a:lstStyle/>
          <a:p>
            <a:pPr algn="ctr"/>
            <a:r>
              <a:rPr lang="nl-BE" sz="800" dirty="0">
                <a:latin typeface="Arial" panose="020B0604020202020204" pitchFamily="34" charset="0"/>
                <a:cs typeface="Arial" panose="020B0604020202020204" pitchFamily="34" charset="0"/>
              </a:rPr>
              <a:t>alarm </a:t>
            </a:r>
          </a:p>
          <a:p>
            <a:pPr algn="ctr"/>
            <a:r>
              <a:rPr lang="nl-BE" sz="800" dirty="0">
                <a:latin typeface="Arial" panose="020B0604020202020204" pitchFamily="34" charset="0"/>
                <a:cs typeface="Arial" panose="020B0604020202020204" pitchFamily="34" charset="0"/>
              </a:rPr>
              <a:t>trein van </a:t>
            </a:r>
          </a:p>
          <a:p>
            <a:pPr algn="ctr"/>
            <a:r>
              <a:rPr lang="nl-BE" sz="800" dirty="0">
                <a:latin typeface="Arial" panose="020B0604020202020204" pitchFamily="34" charset="0"/>
                <a:cs typeface="Arial" panose="020B0604020202020204" pitchFamily="34" charset="0"/>
              </a:rPr>
              <a:t>Lokeren</a:t>
            </a:r>
          </a:p>
        </p:txBody>
      </p:sp>
      <p:sp>
        <p:nvSpPr>
          <p:cNvPr id="57" name="Rectangular Callout 50"/>
          <p:cNvSpPr>
            <a:spLocks noChangeArrowheads="1"/>
          </p:cNvSpPr>
          <p:nvPr/>
        </p:nvSpPr>
        <p:spPr bwMode="auto">
          <a:xfrm>
            <a:off x="7391401" y="1916113"/>
            <a:ext cx="1800225" cy="215900"/>
          </a:xfrm>
          <a:prstGeom prst="wedgeRectCallout">
            <a:avLst>
              <a:gd name="adj1" fmla="val -76795"/>
              <a:gd name="adj2" fmla="val 45760"/>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SPOOR VRIJHOUDEN !</a:t>
            </a:r>
            <a:endParaRPr lang="nl-BE" sz="1200" b="1" dirty="0">
              <a:solidFill>
                <a:schemeClr val="bg1"/>
              </a:solidFill>
            </a:endParaRPr>
          </a:p>
        </p:txBody>
      </p:sp>
      <p:sp>
        <p:nvSpPr>
          <p:cNvPr id="58" name="Rechthoek 35"/>
          <p:cNvSpPr>
            <a:spLocks noChangeArrowheads="1"/>
          </p:cNvSpPr>
          <p:nvPr/>
        </p:nvSpPr>
        <p:spPr bwMode="auto">
          <a:xfrm>
            <a:off x="6090096" y="1099780"/>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61" name="Text Placeholder 1"/>
          <p:cNvSpPr>
            <a:spLocks noGrp="1"/>
          </p:cNvSpPr>
          <p:nvPr>
            <p:ph type="body" sz="quarter" idx="18"/>
          </p:nvPr>
        </p:nvSpPr>
        <p:spPr>
          <a:xfrm>
            <a:off x="9120189" y="154526"/>
            <a:ext cx="2790605" cy="360363"/>
          </a:xfrm>
        </p:spPr>
        <p:txBody>
          <a:bodyPr/>
          <a:lstStyle/>
          <a:p>
            <a:pPr marL="228600" indent="-22860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kijkuit</a:t>
            </a:r>
            <a:endParaRPr lang="en-GB" dirty="0"/>
          </a:p>
          <a:p>
            <a:r>
              <a:rPr lang="en-GB" dirty="0"/>
              <a:t>1.2 Alarm – </a:t>
            </a:r>
            <a:r>
              <a:rPr lang="en-GB" dirty="0" err="1"/>
              <a:t>beweging</a:t>
            </a:r>
            <a:r>
              <a:rPr lang="en-GB" dirty="0"/>
              <a:t>(</a:t>
            </a:r>
            <a:r>
              <a:rPr lang="en-GB" dirty="0" err="1"/>
              <a:t>en</a:t>
            </a:r>
            <a:r>
              <a:rPr lang="en-GB" dirty="0"/>
              <a:t>) </a:t>
            </a:r>
            <a:r>
              <a:rPr lang="en-GB" dirty="0" err="1"/>
              <a:t>aangekondigd</a:t>
            </a:r>
            <a:endParaRPr lang="en-GB" dirty="0"/>
          </a:p>
        </p:txBody>
      </p:sp>
      <p:pic>
        <p:nvPicPr>
          <p:cNvPr id="56"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184" y="3016052"/>
            <a:ext cx="208128" cy="169365"/>
          </a:xfrm>
          <a:prstGeom prst="rect">
            <a:avLst/>
          </a:prstGeom>
          <a:noFill/>
          <a:ln w="9525">
            <a:noFill/>
            <a:miter lim="800000"/>
            <a:headEnd/>
            <a:tailEnd/>
          </a:ln>
        </p:spPr>
      </p:pic>
      <p:pic>
        <p:nvPicPr>
          <p:cNvPr id="59"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1809" y="2783900"/>
            <a:ext cx="208128" cy="169365"/>
          </a:xfrm>
          <a:prstGeom prst="rect">
            <a:avLst/>
          </a:prstGeom>
          <a:noFill/>
          <a:ln w="9525">
            <a:noFill/>
            <a:miter lim="800000"/>
            <a:headEnd/>
            <a:tailEnd/>
          </a:ln>
        </p:spPr>
      </p:pic>
      <p:pic>
        <p:nvPicPr>
          <p:cNvPr id="60"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64890" y="2504159"/>
            <a:ext cx="208128" cy="169365"/>
          </a:xfrm>
          <a:prstGeom prst="rect">
            <a:avLst/>
          </a:prstGeom>
          <a:noFill/>
          <a:ln w="9525">
            <a:noFill/>
            <a:miter lim="800000"/>
            <a:headEnd/>
            <a:tailEnd/>
          </a:ln>
        </p:spPr>
      </p:pic>
      <p:pic>
        <p:nvPicPr>
          <p:cNvPr id="3" name="Picture 2"/>
          <p:cNvPicPr>
            <a:picLocks noChangeAspect="1"/>
          </p:cNvPicPr>
          <p:nvPr/>
        </p:nvPicPr>
        <p:blipFill>
          <a:blip r:embed="rId7"/>
          <a:stretch>
            <a:fillRect/>
          </a:stretch>
        </p:blipFill>
        <p:spPr>
          <a:xfrm>
            <a:off x="4843284" y="3273055"/>
            <a:ext cx="243861" cy="237765"/>
          </a:xfrm>
          <a:prstGeom prst="rect">
            <a:avLst/>
          </a:prstGeom>
        </p:spPr>
      </p:pic>
      <p:pic>
        <p:nvPicPr>
          <p:cNvPr id="64" name="Picture 63"/>
          <p:cNvPicPr>
            <a:picLocks noChangeAspect="1"/>
          </p:cNvPicPr>
          <p:nvPr/>
        </p:nvPicPr>
        <p:blipFill rotWithShape="1">
          <a:blip r:embed="rId8"/>
          <a:srcRect r="45756"/>
          <a:stretch/>
        </p:blipFill>
        <p:spPr>
          <a:xfrm>
            <a:off x="6144740" y="2791188"/>
            <a:ext cx="415333" cy="606573"/>
          </a:xfrm>
          <a:prstGeom prst="rect">
            <a:avLst/>
          </a:prstGeom>
        </p:spPr>
      </p:pic>
      <p:pic>
        <p:nvPicPr>
          <p:cNvPr id="65" name="Picture 64"/>
          <p:cNvPicPr>
            <a:picLocks noChangeAspect="1"/>
          </p:cNvPicPr>
          <p:nvPr/>
        </p:nvPicPr>
        <p:blipFill rotWithShape="1">
          <a:blip r:embed="rId8"/>
          <a:srcRect r="45756"/>
          <a:stretch/>
        </p:blipFill>
        <p:spPr>
          <a:xfrm>
            <a:off x="5873953" y="2801864"/>
            <a:ext cx="415333" cy="606573"/>
          </a:xfrm>
          <a:prstGeom prst="rect">
            <a:avLst/>
          </a:prstGeom>
        </p:spPr>
      </p:pic>
      <p:pic>
        <p:nvPicPr>
          <p:cNvPr id="66" name="Picture 6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17358" y="1531580"/>
            <a:ext cx="347179" cy="820180"/>
          </a:xfrm>
          <a:prstGeom prst="rect">
            <a:avLst/>
          </a:prstGeom>
        </p:spPr>
      </p:pic>
      <p:cxnSp>
        <p:nvCxnSpPr>
          <p:cNvPr id="26628" name="Straight Arrow Connector 287"/>
          <p:cNvCxnSpPr>
            <a:cxnSpLocks noChangeShapeType="1"/>
          </p:cNvCxnSpPr>
          <p:nvPr/>
        </p:nvCxnSpPr>
        <p:spPr bwMode="auto">
          <a:xfrm flipH="1">
            <a:off x="6311900" y="1747839"/>
            <a:ext cx="185520" cy="1033461"/>
          </a:xfrm>
          <a:prstGeom prst="straightConnector1">
            <a:avLst/>
          </a:prstGeom>
          <a:noFill/>
          <a:ln w="12700" algn="ctr">
            <a:solidFill>
              <a:schemeClr val="tx1"/>
            </a:solidFill>
            <a:prstDash val="dash"/>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7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1000" fill="hold"/>
                                        <p:tgtEl>
                                          <p:spTgt spid="5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27655"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27656"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27657"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27658"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7659"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7660"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27661"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27662" name="TextBox 32"/>
          <p:cNvSpPr txBox="1">
            <a:spLocks noChangeArrowheads="1"/>
          </p:cNvSpPr>
          <p:nvPr/>
        </p:nvSpPr>
        <p:spPr bwMode="auto">
          <a:xfrm>
            <a:off x="9551989" y="3409950"/>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27663"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cxnSp>
        <p:nvCxnSpPr>
          <p:cNvPr id="27665" name="Straight Arrow Connector 287"/>
          <p:cNvCxnSpPr>
            <a:cxnSpLocks noChangeShapeType="1"/>
          </p:cNvCxnSpPr>
          <p:nvPr/>
        </p:nvCxnSpPr>
        <p:spPr bwMode="auto">
          <a:xfrm flipH="1">
            <a:off x="4367214" y="2205038"/>
            <a:ext cx="1944687" cy="1295400"/>
          </a:xfrm>
          <a:prstGeom prst="straightConnector1">
            <a:avLst/>
          </a:prstGeom>
          <a:noFill/>
          <a:ln w="12700" algn="ctr">
            <a:solidFill>
              <a:srgbClr val="FF0000"/>
            </a:solidFill>
            <a:prstDash val="dash"/>
            <a:round/>
            <a:headEnd/>
            <a:tailEnd type="arrow" w="med" len="med"/>
          </a:ln>
        </p:spPr>
      </p:cxnSp>
      <p:cxnSp>
        <p:nvCxnSpPr>
          <p:cNvPr id="27666" name="Straight Arrow Connector 287"/>
          <p:cNvCxnSpPr>
            <a:cxnSpLocks noChangeShapeType="1"/>
          </p:cNvCxnSpPr>
          <p:nvPr/>
        </p:nvCxnSpPr>
        <p:spPr bwMode="auto">
          <a:xfrm flipH="1">
            <a:off x="4727576" y="2205039"/>
            <a:ext cx="1584325" cy="1368425"/>
          </a:xfrm>
          <a:prstGeom prst="straightConnector1">
            <a:avLst/>
          </a:prstGeom>
          <a:noFill/>
          <a:ln w="12700" algn="ctr">
            <a:solidFill>
              <a:srgbClr val="FF0000"/>
            </a:solidFill>
            <a:prstDash val="dash"/>
            <a:round/>
            <a:headEnd/>
            <a:tailEnd type="arrow" w="med" len="med"/>
          </a:ln>
        </p:spPr>
      </p:cxnSp>
      <p:cxnSp>
        <p:nvCxnSpPr>
          <p:cNvPr id="27667"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27668"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sp>
        <p:nvSpPr>
          <p:cNvPr id="27670"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27671" name="Group 188"/>
          <p:cNvGrpSpPr>
            <a:grpSpLocks noChangeAspect="1"/>
          </p:cNvGrpSpPr>
          <p:nvPr/>
        </p:nvGrpSpPr>
        <p:grpSpPr bwMode="auto">
          <a:xfrm>
            <a:off x="5808663" y="3844926"/>
            <a:ext cx="107950" cy="73025"/>
            <a:chOff x="7956376" y="548680"/>
            <a:chExt cx="216024" cy="144016"/>
          </a:xfrm>
        </p:grpSpPr>
        <p:cxnSp>
          <p:nvCxnSpPr>
            <p:cNvPr id="2770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770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7672" name="Group 188"/>
          <p:cNvGrpSpPr>
            <a:grpSpLocks noChangeAspect="1"/>
          </p:cNvGrpSpPr>
          <p:nvPr/>
        </p:nvGrpSpPr>
        <p:grpSpPr bwMode="auto">
          <a:xfrm>
            <a:off x="7032625" y="3844926"/>
            <a:ext cx="107950" cy="73025"/>
            <a:chOff x="7956376" y="548680"/>
            <a:chExt cx="216024" cy="144016"/>
          </a:xfrm>
        </p:grpSpPr>
        <p:cxnSp>
          <p:nvCxnSpPr>
            <p:cNvPr id="2769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770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7673" name="Groep 103"/>
          <p:cNvGrpSpPr>
            <a:grpSpLocks/>
          </p:cNvGrpSpPr>
          <p:nvPr/>
        </p:nvGrpSpPr>
        <p:grpSpPr bwMode="auto">
          <a:xfrm>
            <a:off x="6167439" y="3429000"/>
            <a:ext cx="865187" cy="431800"/>
            <a:chOff x="4427984" y="2636912"/>
            <a:chExt cx="864096" cy="432048"/>
          </a:xfrm>
        </p:grpSpPr>
        <p:cxnSp>
          <p:nvCxnSpPr>
            <p:cNvPr id="105" name="Rechte verbindingslijn met pijl 104"/>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06" name="Tekstvak 105"/>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56"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grpSp>
        <p:nvGrpSpPr>
          <p:cNvPr id="27675" name="Groep 65"/>
          <p:cNvGrpSpPr>
            <a:grpSpLocks/>
          </p:cNvGrpSpPr>
          <p:nvPr/>
        </p:nvGrpSpPr>
        <p:grpSpPr bwMode="auto">
          <a:xfrm>
            <a:off x="3216276" y="3500439"/>
            <a:ext cx="1584325" cy="433387"/>
            <a:chOff x="4716016" y="3501008"/>
            <a:chExt cx="1584176" cy="432048"/>
          </a:xfrm>
        </p:grpSpPr>
        <p:pic>
          <p:nvPicPr>
            <p:cNvPr id="27695" name="Picture 1" descr="F:\treinen frans van ackeleyen\HLD770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27696"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pic>
        <p:nvPicPr>
          <p:cNvPr id="27677"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7350" y="4117976"/>
            <a:ext cx="865188" cy="174625"/>
          </a:xfrm>
          <a:prstGeom prst="rect">
            <a:avLst/>
          </a:prstGeom>
          <a:noFill/>
          <a:ln w="9525">
            <a:noFill/>
            <a:miter lim="800000"/>
            <a:headEnd/>
            <a:tailEnd/>
          </a:ln>
        </p:spPr>
      </p:pic>
      <p:sp>
        <p:nvSpPr>
          <p:cNvPr id="27678" name="Rectangle 18"/>
          <p:cNvSpPr>
            <a:spLocks noChangeArrowheads="1"/>
          </p:cNvSpPr>
          <p:nvPr/>
        </p:nvSpPr>
        <p:spPr bwMode="auto">
          <a:xfrm>
            <a:off x="9358314" y="41497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27682"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cxnSp>
        <p:nvCxnSpPr>
          <p:cNvPr id="27683" name="Straight Arrow Connector 135"/>
          <p:cNvCxnSpPr>
            <a:cxnSpLocks noChangeShapeType="1"/>
          </p:cNvCxnSpPr>
          <p:nvPr/>
        </p:nvCxnSpPr>
        <p:spPr bwMode="auto">
          <a:xfrm>
            <a:off x="1919288" y="1268413"/>
            <a:ext cx="0" cy="3600450"/>
          </a:xfrm>
          <a:prstGeom prst="straightConnector1">
            <a:avLst/>
          </a:prstGeom>
          <a:noFill/>
          <a:ln w="12700" algn="ctr">
            <a:solidFill>
              <a:schemeClr val="accent2"/>
            </a:solidFill>
            <a:prstDash val="dash"/>
            <a:round/>
            <a:headEnd/>
            <a:tailEnd/>
          </a:ln>
        </p:spPr>
      </p:cxnSp>
      <p:cxnSp>
        <p:nvCxnSpPr>
          <p:cNvPr id="27684" name="Rechte verbindingslijn 98"/>
          <p:cNvCxnSpPr>
            <a:cxnSpLocks noChangeShapeType="1"/>
          </p:cNvCxnSpPr>
          <p:nvPr/>
        </p:nvCxnSpPr>
        <p:spPr bwMode="auto">
          <a:xfrm flipV="1">
            <a:off x="1919288" y="5445125"/>
            <a:ext cx="792162" cy="0"/>
          </a:xfrm>
          <a:prstGeom prst="line">
            <a:avLst/>
          </a:prstGeom>
          <a:noFill/>
          <a:ln w="31750" algn="ctr">
            <a:solidFill>
              <a:schemeClr val="accent2"/>
            </a:solidFill>
            <a:round/>
            <a:headEnd/>
            <a:tailEnd/>
          </a:ln>
        </p:spPr>
      </p:cxnSp>
      <p:sp>
        <p:nvSpPr>
          <p:cNvPr id="27685" name="Rounded Rectangle 122"/>
          <p:cNvSpPr>
            <a:spLocks noChangeArrowheads="1"/>
          </p:cNvSpPr>
          <p:nvPr/>
        </p:nvSpPr>
        <p:spPr bwMode="auto">
          <a:xfrm>
            <a:off x="2711451" y="4652964"/>
            <a:ext cx="1008063" cy="441325"/>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zichtbaarheid detectiepunten</a:t>
            </a:r>
          </a:p>
          <a:p>
            <a:pPr algn="ctr"/>
            <a:r>
              <a:rPr lang="nl-BE" sz="800" dirty="0">
                <a:latin typeface="Arial" panose="020B0604020202020204" pitchFamily="34" charset="0"/>
                <a:cs typeface="Arial" panose="020B0604020202020204" pitchFamily="34" charset="0"/>
              </a:rPr>
              <a:t>spoor A</a:t>
            </a:r>
          </a:p>
        </p:txBody>
      </p:sp>
      <p:cxnSp>
        <p:nvCxnSpPr>
          <p:cNvPr id="27686" name="Rechte verbindingslijn 107"/>
          <p:cNvCxnSpPr>
            <a:cxnSpLocks noChangeShapeType="1"/>
          </p:cNvCxnSpPr>
          <p:nvPr/>
        </p:nvCxnSpPr>
        <p:spPr bwMode="auto">
          <a:xfrm>
            <a:off x="3216275" y="5084763"/>
            <a:ext cx="0" cy="144462"/>
          </a:xfrm>
          <a:prstGeom prst="line">
            <a:avLst/>
          </a:prstGeom>
          <a:noFill/>
          <a:ln w="31750" algn="ctr">
            <a:solidFill>
              <a:schemeClr val="accent2"/>
            </a:solidFill>
            <a:round/>
            <a:headEnd/>
            <a:tailEnd/>
          </a:ln>
        </p:spPr>
      </p:cxnSp>
      <p:sp>
        <p:nvSpPr>
          <p:cNvPr id="27687" name="Rounded Rectangle 122"/>
          <p:cNvSpPr>
            <a:spLocks noChangeArrowheads="1"/>
          </p:cNvSpPr>
          <p:nvPr/>
        </p:nvSpPr>
        <p:spPr bwMode="auto">
          <a:xfrm>
            <a:off x="2711451" y="5229226"/>
            <a:ext cx="1008063" cy="441325"/>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zichtbaarheid </a:t>
            </a:r>
          </a:p>
          <a:p>
            <a:pPr algn="ctr"/>
            <a:r>
              <a:rPr lang="nl-BE" sz="800" dirty="0">
                <a:latin typeface="Arial" panose="020B0604020202020204" pitchFamily="34" charset="0"/>
                <a:cs typeface="Arial" panose="020B0604020202020204" pitchFamily="34" charset="0"/>
              </a:rPr>
              <a:t>detectiepunten </a:t>
            </a:r>
          </a:p>
          <a:p>
            <a:pPr algn="ctr"/>
            <a:r>
              <a:rPr lang="nl-BE" sz="800" dirty="0">
                <a:latin typeface="Arial" panose="020B0604020202020204" pitchFamily="34" charset="0"/>
                <a:cs typeface="Arial" panose="020B0604020202020204" pitchFamily="34" charset="0"/>
              </a:rPr>
              <a:t>spoor B</a:t>
            </a:r>
          </a:p>
        </p:txBody>
      </p:sp>
      <p:cxnSp>
        <p:nvCxnSpPr>
          <p:cNvPr id="27688" name="Rechte verbindingslijn 116"/>
          <p:cNvCxnSpPr>
            <a:cxnSpLocks noChangeShapeType="1"/>
          </p:cNvCxnSpPr>
          <p:nvPr/>
        </p:nvCxnSpPr>
        <p:spPr bwMode="auto">
          <a:xfrm>
            <a:off x="3216275" y="5084763"/>
            <a:ext cx="0" cy="144462"/>
          </a:xfrm>
          <a:prstGeom prst="line">
            <a:avLst/>
          </a:prstGeom>
          <a:noFill/>
          <a:ln w="31750" algn="ctr">
            <a:solidFill>
              <a:schemeClr val="accent2"/>
            </a:solidFill>
            <a:round/>
            <a:headEnd/>
            <a:tailEnd/>
          </a:ln>
        </p:spPr>
      </p:cxnSp>
      <p:pic>
        <p:nvPicPr>
          <p:cNvPr id="27689" name="Picture 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1239" y="5133975"/>
            <a:ext cx="312737" cy="311150"/>
          </a:xfrm>
          <a:prstGeom prst="rect">
            <a:avLst/>
          </a:prstGeom>
          <a:noFill/>
          <a:ln w="9525">
            <a:noFill/>
            <a:miter lim="800000"/>
            <a:headEnd/>
            <a:tailEnd/>
          </a:ln>
        </p:spPr>
      </p:pic>
      <p:cxnSp>
        <p:nvCxnSpPr>
          <p:cNvPr id="27690" name="Straight Arrow Connector 135"/>
          <p:cNvCxnSpPr>
            <a:cxnSpLocks noChangeShapeType="1"/>
          </p:cNvCxnSpPr>
          <p:nvPr/>
        </p:nvCxnSpPr>
        <p:spPr bwMode="auto">
          <a:xfrm flipH="1">
            <a:off x="1919288" y="5445125"/>
            <a:ext cx="0" cy="719138"/>
          </a:xfrm>
          <a:prstGeom prst="straightConnector1">
            <a:avLst/>
          </a:prstGeom>
          <a:noFill/>
          <a:ln w="12700" algn="ctr">
            <a:solidFill>
              <a:schemeClr val="accent2"/>
            </a:solidFill>
            <a:prstDash val="dash"/>
            <a:round/>
            <a:headEnd/>
            <a:tailEnd type="arrow" w="med" len="med"/>
          </a:ln>
        </p:spPr>
      </p:cxnSp>
      <p:cxnSp>
        <p:nvCxnSpPr>
          <p:cNvPr id="27691" name="Rechte verbindingslijn 118"/>
          <p:cNvCxnSpPr>
            <a:cxnSpLocks noChangeShapeType="1"/>
          </p:cNvCxnSpPr>
          <p:nvPr/>
        </p:nvCxnSpPr>
        <p:spPr bwMode="auto">
          <a:xfrm flipV="1">
            <a:off x="1919288" y="4868863"/>
            <a:ext cx="792162" cy="0"/>
          </a:xfrm>
          <a:prstGeom prst="line">
            <a:avLst/>
          </a:prstGeom>
          <a:noFill/>
          <a:ln w="31750" algn="ctr">
            <a:solidFill>
              <a:schemeClr val="accent2"/>
            </a:solidFill>
            <a:round/>
            <a:headEnd/>
            <a:tailEnd/>
          </a:ln>
        </p:spPr>
      </p:cxnSp>
      <p:pic>
        <p:nvPicPr>
          <p:cNvPr id="27692" name="Picture 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5050" y="4508500"/>
            <a:ext cx="312738" cy="311150"/>
          </a:xfrm>
          <a:prstGeom prst="rect">
            <a:avLst/>
          </a:prstGeom>
          <a:noFill/>
          <a:ln w="9525">
            <a:noFill/>
            <a:miter lim="800000"/>
            <a:headEnd/>
            <a:tailEnd/>
          </a:ln>
        </p:spPr>
      </p:pic>
      <p:sp>
        <p:nvSpPr>
          <p:cNvPr id="27694" name="Rounded Rectangle 122"/>
          <p:cNvSpPr>
            <a:spLocks noChangeArrowheads="1"/>
          </p:cNvSpPr>
          <p:nvPr/>
        </p:nvSpPr>
        <p:spPr bwMode="auto">
          <a:xfrm>
            <a:off x="1533526" y="3789363"/>
            <a:ext cx="701675" cy="4318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r>
              <a:rPr lang="en-US" sz="800" dirty="0">
                <a:latin typeface="Arial" panose="020B0604020202020204" pitchFamily="34" charset="0"/>
                <a:cs typeface="Arial" panose="020B0604020202020204" pitchFamily="34" charset="0"/>
              </a:rPr>
              <a:t>spoor </a:t>
            </a:r>
          </a:p>
          <a:p>
            <a:pPr algn="ctr"/>
            <a:r>
              <a:rPr lang="en-US" sz="800" dirty="0" err="1">
                <a:latin typeface="Arial" panose="020B0604020202020204" pitchFamily="34" charset="0"/>
                <a:cs typeface="Arial" panose="020B0604020202020204" pitchFamily="34" charset="0"/>
              </a:rPr>
              <a:t>vrijhouden</a:t>
            </a:r>
            <a:endParaRPr lang="nl-BE" sz="800" dirty="0">
              <a:latin typeface="Arial" panose="020B0604020202020204" pitchFamily="34" charset="0"/>
              <a:cs typeface="Arial" panose="020B0604020202020204" pitchFamily="34" charset="0"/>
            </a:endParaRPr>
          </a:p>
        </p:txBody>
      </p:sp>
      <p:sp>
        <p:nvSpPr>
          <p:cNvPr id="55" name="Rechthoek 35"/>
          <p:cNvSpPr>
            <a:spLocks noChangeArrowheads="1"/>
          </p:cNvSpPr>
          <p:nvPr/>
        </p:nvSpPr>
        <p:spPr bwMode="auto">
          <a:xfrm>
            <a:off x="6098869" y="1053532"/>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60" name="Text Placeholder 1"/>
          <p:cNvSpPr>
            <a:spLocks noGrp="1"/>
          </p:cNvSpPr>
          <p:nvPr>
            <p:ph type="body" sz="quarter" idx="18"/>
          </p:nvPr>
        </p:nvSpPr>
        <p:spPr>
          <a:xfrm>
            <a:off x="9120189" y="154526"/>
            <a:ext cx="2790605" cy="360363"/>
          </a:xfrm>
        </p:spPr>
        <p:txBody>
          <a:bodyPr/>
          <a:lstStyle/>
          <a:p>
            <a:pPr marL="228600" indent="-22860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kijkuit</a:t>
            </a:r>
            <a:endParaRPr lang="en-GB" dirty="0"/>
          </a:p>
          <a:p>
            <a:r>
              <a:rPr lang="en-GB" dirty="0"/>
              <a:t>1.2 Alarm – </a:t>
            </a:r>
            <a:r>
              <a:rPr lang="en-GB" dirty="0" err="1"/>
              <a:t>beweging</a:t>
            </a:r>
            <a:r>
              <a:rPr lang="en-GB" dirty="0"/>
              <a:t>(</a:t>
            </a:r>
            <a:r>
              <a:rPr lang="en-GB" dirty="0" err="1"/>
              <a:t>en</a:t>
            </a:r>
            <a:r>
              <a:rPr lang="en-GB" dirty="0"/>
              <a:t>) </a:t>
            </a:r>
            <a:r>
              <a:rPr lang="en-GB" dirty="0" err="1"/>
              <a:t>aangekondigd</a:t>
            </a:r>
            <a:endParaRPr lang="en-GB" dirty="0"/>
          </a:p>
        </p:txBody>
      </p:sp>
      <p:sp>
        <p:nvSpPr>
          <p:cNvPr id="61" name="TextBox 60"/>
          <p:cNvSpPr txBox="1"/>
          <p:nvPr/>
        </p:nvSpPr>
        <p:spPr>
          <a:xfrm>
            <a:off x="4008439" y="4677071"/>
            <a:ext cx="5472112" cy="1055608"/>
          </a:xfrm>
          <a:prstGeom prst="roundRect">
            <a:avLst/>
          </a:prstGeom>
          <a:noFill/>
          <a:ln w="12700">
            <a:solidFill>
              <a:srgbClr val="C00000"/>
            </a:solidFill>
            <a:prstDash val="dash"/>
          </a:ln>
        </p:spPr>
        <p:txBody>
          <a:bodyPr wrap="square" rtlCol="0">
            <a:spAutoFit/>
          </a:bodyPr>
          <a:lstStyle/>
          <a:p>
            <a:pPr algn="ctr"/>
            <a:r>
              <a:rPr lang="nl-BE" sz="1400" dirty="0">
                <a:latin typeface="+mn-lt"/>
              </a:rPr>
              <a:t>Beweging op spoor A. </a:t>
            </a:r>
          </a:p>
          <a:p>
            <a:pPr algn="ctr"/>
            <a:r>
              <a:rPr lang="nl-BE" sz="1400" dirty="0">
                <a:latin typeface="+mn-lt"/>
              </a:rPr>
              <a:t>De kijkuit is het visueel contact met zijn detectiepunten kant Lokeren verloren en zal het visueel contact met zijn detectiepunten kant Dendermonde verliezen.</a:t>
            </a:r>
          </a:p>
        </p:txBody>
      </p:sp>
      <p:pic>
        <p:nvPicPr>
          <p:cNvPr id="2" name="Picture 1"/>
          <p:cNvPicPr>
            <a:picLocks noChangeAspect="1"/>
          </p:cNvPicPr>
          <p:nvPr/>
        </p:nvPicPr>
        <p:blipFill>
          <a:blip r:embed="rId7"/>
          <a:stretch>
            <a:fillRect/>
          </a:stretch>
        </p:blipFill>
        <p:spPr>
          <a:xfrm>
            <a:off x="5024370" y="3087663"/>
            <a:ext cx="243861" cy="237765"/>
          </a:xfrm>
          <a:prstGeom prst="rect">
            <a:avLst/>
          </a:prstGeom>
        </p:spPr>
      </p:pic>
      <p:pic>
        <p:nvPicPr>
          <p:cNvPr id="62" name="Picture 5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4827" y="2777009"/>
            <a:ext cx="239664" cy="238448"/>
          </a:xfrm>
          <a:prstGeom prst="rect">
            <a:avLst/>
          </a:prstGeom>
          <a:noFill/>
          <a:ln w="9525">
            <a:noFill/>
            <a:miter lim="800000"/>
            <a:headEnd/>
            <a:tailEnd/>
          </a:ln>
        </p:spPr>
      </p:pic>
      <p:pic>
        <p:nvPicPr>
          <p:cNvPr id="3" name="Picture 2"/>
          <p:cNvPicPr>
            <a:picLocks noChangeAspect="1"/>
          </p:cNvPicPr>
          <p:nvPr/>
        </p:nvPicPr>
        <p:blipFill>
          <a:blip r:embed="rId9"/>
          <a:stretch>
            <a:fillRect/>
          </a:stretch>
        </p:blipFill>
        <p:spPr>
          <a:xfrm>
            <a:off x="7756072" y="3042947"/>
            <a:ext cx="207282" cy="170703"/>
          </a:xfrm>
          <a:prstGeom prst="rect">
            <a:avLst/>
          </a:prstGeom>
        </p:spPr>
      </p:pic>
      <p:pic>
        <p:nvPicPr>
          <p:cNvPr id="4" name="Picture 3"/>
          <p:cNvPicPr>
            <a:picLocks noChangeAspect="1"/>
          </p:cNvPicPr>
          <p:nvPr/>
        </p:nvPicPr>
        <p:blipFill>
          <a:blip r:embed="rId9"/>
          <a:stretch>
            <a:fillRect/>
          </a:stretch>
        </p:blipFill>
        <p:spPr>
          <a:xfrm>
            <a:off x="7731034" y="2784009"/>
            <a:ext cx="207282" cy="170703"/>
          </a:xfrm>
          <a:prstGeom prst="rect">
            <a:avLst/>
          </a:prstGeom>
        </p:spPr>
      </p:pic>
      <p:pic>
        <p:nvPicPr>
          <p:cNvPr id="65" name="Picture 64"/>
          <p:cNvPicPr>
            <a:picLocks noChangeAspect="1"/>
          </p:cNvPicPr>
          <p:nvPr/>
        </p:nvPicPr>
        <p:blipFill>
          <a:blip r:embed="rId9"/>
          <a:stretch>
            <a:fillRect/>
          </a:stretch>
        </p:blipFill>
        <p:spPr>
          <a:xfrm>
            <a:off x="6244586" y="2539709"/>
            <a:ext cx="207282" cy="170703"/>
          </a:xfrm>
          <a:prstGeom prst="rect">
            <a:avLst/>
          </a:prstGeom>
        </p:spPr>
      </p:pic>
      <p:pic>
        <p:nvPicPr>
          <p:cNvPr id="66" name="Picture 65"/>
          <p:cNvPicPr>
            <a:picLocks noChangeAspect="1"/>
          </p:cNvPicPr>
          <p:nvPr/>
        </p:nvPicPr>
        <p:blipFill rotWithShape="1">
          <a:blip r:embed="rId10"/>
          <a:srcRect r="45756"/>
          <a:stretch/>
        </p:blipFill>
        <p:spPr>
          <a:xfrm>
            <a:off x="6124280" y="2801863"/>
            <a:ext cx="415333" cy="606573"/>
          </a:xfrm>
          <a:prstGeom prst="rect">
            <a:avLst/>
          </a:prstGeom>
        </p:spPr>
      </p:pic>
      <p:pic>
        <p:nvPicPr>
          <p:cNvPr id="67" name="Picture 66"/>
          <p:cNvPicPr>
            <a:picLocks noChangeAspect="1"/>
          </p:cNvPicPr>
          <p:nvPr/>
        </p:nvPicPr>
        <p:blipFill rotWithShape="1">
          <a:blip r:embed="rId10"/>
          <a:srcRect r="45756"/>
          <a:stretch/>
        </p:blipFill>
        <p:spPr>
          <a:xfrm>
            <a:off x="5808663" y="2815171"/>
            <a:ext cx="415333" cy="606573"/>
          </a:xfrm>
          <a:prstGeom prst="rect">
            <a:avLst/>
          </a:prstGeom>
        </p:spPr>
      </p:pic>
      <p:pic>
        <p:nvPicPr>
          <p:cNvPr id="68" name="Picture 6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16733" y="1449612"/>
            <a:ext cx="347179" cy="820180"/>
          </a:xfrm>
          <a:prstGeom prst="rect">
            <a:avLst/>
          </a:prstGeom>
        </p:spPr>
      </p:pic>
      <p:cxnSp>
        <p:nvCxnSpPr>
          <p:cNvPr id="27652" name="Straight Arrow Connector 287"/>
          <p:cNvCxnSpPr>
            <a:cxnSpLocks noChangeShapeType="1"/>
          </p:cNvCxnSpPr>
          <p:nvPr/>
        </p:nvCxnSpPr>
        <p:spPr bwMode="auto">
          <a:xfrm flipH="1">
            <a:off x="6311901" y="1671972"/>
            <a:ext cx="178421" cy="1109328"/>
          </a:xfrm>
          <a:prstGeom prst="straightConnector1">
            <a:avLst/>
          </a:prstGeom>
          <a:noFill/>
          <a:ln w="12700" algn="ctr">
            <a:solidFill>
              <a:schemeClr val="tx1"/>
            </a:solidFill>
            <a:prstDash val="dash"/>
            <a:round/>
            <a:headEnd/>
            <a:tailEnd type="arrow" w="med" len="med"/>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4264" y="1531937"/>
            <a:ext cx="347179" cy="820180"/>
          </a:xfrm>
          <a:prstGeom prst="rect">
            <a:avLst/>
          </a:prstGeom>
        </p:spPr>
      </p:pic>
      <p:cxnSp>
        <p:nvCxnSpPr>
          <p:cNvPr id="28678"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28679"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28680"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28681"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8682"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8683"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8684"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28685"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28686" name="TextBox 32"/>
          <p:cNvSpPr txBox="1">
            <a:spLocks noChangeArrowheads="1"/>
          </p:cNvSpPr>
          <p:nvPr/>
        </p:nvSpPr>
        <p:spPr bwMode="auto">
          <a:xfrm>
            <a:off x="9551989" y="3409950"/>
            <a:ext cx="936625" cy="230188"/>
          </a:xfrm>
          <a:prstGeom prst="rect">
            <a:avLst/>
          </a:prstGeom>
          <a:noFill/>
          <a:ln w="9525">
            <a:noFill/>
            <a:miter lim="800000"/>
            <a:headEnd/>
            <a:tailEnd/>
          </a:ln>
        </p:spPr>
        <p:txBody>
          <a:bodyPr>
            <a:spAutoFit/>
          </a:bodyPr>
          <a:lstStyle/>
          <a:p>
            <a:pPr algn="ctr"/>
            <a:r>
              <a:rPr lang="en-US" sz="900"/>
              <a:t>Dendermonde</a:t>
            </a:r>
          </a:p>
        </p:txBody>
      </p:sp>
      <p:sp>
        <p:nvSpPr>
          <p:cNvPr id="28687"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a:t>Lokeren</a:t>
            </a:r>
          </a:p>
        </p:txBody>
      </p:sp>
      <p:cxnSp>
        <p:nvCxnSpPr>
          <p:cNvPr id="28689"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rgbClr val="FF0000"/>
            </a:solidFill>
            <a:prstDash val="dash"/>
            <a:round/>
            <a:headEnd/>
            <a:tailEnd type="arrow" w="med" len="med"/>
          </a:ln>
        </p:spPr>
      </p:cxnSp>
      <p:cxnSp>
        <p:nvCxnSpPr>
          <p:cNvPr id="28690"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28691"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28692"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sp>
        <p:nvSpPr>
          <p:cNvPr id="28693"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28694" name="Group 188"/>
          <p:cNvGrpSpPr>
            <a:grpSpLocks noChangeAspect="1"/>
          </p:cNvGrpSpPr>
          <p:nvPr/>
        </p:nvGrpSpPr>
        <p:grpSpPr bwMode="auto">
          <a:xfrm>
            <a:off x="5808663" y="3844926"/>
            <a:ext cx="107950" cy="73025"/>
            <a:chOff x="7956376" y="548680"/>
            <a:chExt cx="216024" cy="144016"/>
          </a:xfrm>
        </p:grpSpPr>
        <p:cxnSp>
          <p:nvCxnSpPr>
            <p:cNvPr id="2873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873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8695" name="Group 188"/>
          <p:cNvGrpSpPr>
            <a:grpSpLocks noChangeAspect="1"/>
          </p:cNvGrpSpPr>
          <p:nvPr/>
        </p:nvGrpSpPr>
        <p:grpSpPr bwMode="auto">
          <a:xfrm>
            <a:off x="7032625" y="3844926"/>
            <a:ext cx="107950" cy="73025"/>
            <a:chOff x="7956376" y="548680"/>
            <a:chExt cx="216024" cy="144016"/>
          </a:xfrm>
        </p:grpSpPr>
        <p:cxnSp>
          <p:nvCxnSpPr>
            <p:cNvPr id="28728"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8729"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8696" name="Groep 103"/>
          <p:cNvGrpSpPr>
            <a:grpSpLocks/>
          </p:cNvGrpSpPr>
          <p:nvPr/>
        </p:nvGrpSpPr>
        <p:grpSpPr bwMode="auto">
          <a:xfrm>
            <a:off x="6167439" y="3429000"/>
            <a:ext cx="865187" cy="431800"/>
            <a:chOff x="4427984" y="2636912"/>
            <a:chExt cx="864096" cy="432048"/>
          </a:xfrm>
        </p:grpSpPr>
        <p:cxnSp>
          <p:nvCxnSpPr>
            <p:cNvPr id="105" name="Rechte verbindingslijn met pijl 104"/>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06" name="Tekstvak 105"/>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56"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grpSp>
        <p:nvGrpSpPr>
          <p:cNvPr id="28698" name="Groep 65"/>
          <p:cNvGrpSpPr>
            <a:grpSpLocks/>
          </p:cNvGrpSpPr>
          <p:nvPr/>
        </p:nvGrpSpPr>
        <p:grpSpPr bwMode="auto">
          <a:xfrm>
            <a:off x="2711451" y="3500439"/>
            <a:ext cx="1584325" cy="433387"/>
            <a:chOff x="4716016" y="3501008"/>
            <a:chExt cx="1584176" cy="432048"/>
          </a:xfrm>
        </p:grpSpPr>
        <p:pic>
          <p:nvPicPr>
            <p:cNvPr id="28724"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28725"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sp>
        <p:nvSpPr>
          <p:cNvPr id="28699" name="Tekstvak 87"/>
          <p:cNvSpPr txBox="1">
            <a:spLocks noChangeArrowheads="1"/>
          </p:cNvSpPr>
          <p:nvPr/>
        </p:nvSpPr>
        <p:spPr bwMode="auto">
          <a:xfrm>
            <a:off x="5016500" y="3068639"/>
            <a:ext cx="215900" cy="369887"/>
          </a:xfrm>
          <a:prstGeom prst="rect">
            <a:avLst/>
          </a:prstGeom>
          <a:noFill/>
          <a:ln w="9525">
            <a:noFill/>
            <a:miter lim="800000"/>
            <a:headEnd/>
            <a:tailEnd/>
          </a:ln>
        </p:spPr>
        <p:txBody>
          <a:bodyPr>
            <a:spAutoFit/>
          </a:bodyPr>
          <a:lstStyle/>
          <a:p>
            <a:pPr algn="ctr"/>
            <a:r>
              <a:rPr lang="nl-BE">
                <a:solidFill>
                  <a:srgbClr val="FF0000"/>
                </a:solidFill>
              </a:rPr>
              <a:t>!</a:t>
            </a:r>
          </a:p>
        </p:txBody>
      </p:sp>
      <p:sp>
        <p:nvSpPr>
          <p:cNvPr id="28700" name="Tekstvak 87"/>
          <p:cNvSpPr txBox="1">
            <a:spLocks noChangeArrowheads="1"/>
          </p:cNvSpPr>
          <p:nvPr/>
        </p:nvSpPr>
        <p:spPr bwMode="auto">
          <a:xfrm>
            <a:off x="7967663" y="3068639"/>
            <a:ext cx="215900" cy="369887"/>
          </a:xfrm>
          <a:prstGeom prst="rect">
            <a:avLst/>
          </a:prstGeom>
          <a:noFill/>
          <a:ln w="9525">
            <a:noFill/>
            <a:miter lim="800000"/>
            <a:headEnd/>
            <a:tailEnd/>
          </a:ln>
        </p:spPr>
        <p:txBody>
          <a:bodyPr>
            <a:spAutoFit/>
          </a:bodyPr>
          <a:lstStyle/>
          <a:p>
            <a:pPr algn="ctr"/>
            <a:r>
              <a:rPr lang="nl-BE">
                <a:solidFill>
                  <a:srgbClr val="FF0000"/>
                </a:solidFill>
              </a:rPr>
              <a:t>!</a:t>
            </a:r>
          </a:p>
        </p:txBody>
      </p:sp>
      <p:sp>
        <p:nvSpPr>
          <p:cNvPr id="28702" name="Vrije vorm 91"/>
          <p:cNvSpPr>
            <a:spLocks/>
          </p:cNvSpPr>
          <p:nvPr/>
        </p:nvSpPr>
        <p:spPr bwMode="auto">
          <a:xfrm flipH="1">
            <a:off x="2640013" y="2035175"/>
            <a:ext cx="4005262" cy="2546350"/>
          </a:xfrm>
          <a:custGeom>
            <a:avLst/>
            <a:gdLst>
              <a:gd name="T0" fmla="*/ 2147483647 w 1917948"/>
              <a:gd name="T1" fmla="*/ 2147483647 h 1601331"/>
              <a:gd name="T2" fmla="*/ 2147483647 w 1917948"/>
              <a:gd name="T3" fmla="*/ 2147483647 h 1601331"/>
              <a:gd name="T4" fmla="*/ 2147483647 w 1917948"/>
              <a:gd name="T5" fmla="*/ 2147483647 h 1601331"/>
              <a:gd name="T6" fmla="*/ 2147483647 w 1917948"/>
              <a:gd name="T7" fmla="*/ 2147483647 h 1601331"/>
              <a:gd name="T8" fmla="*/ 0 60000 65536"/>
              <a:gd name="T9" fmla="*/ 0 60000 65536"/>
              <a:gd name="T10" fmla="*/ 0 60000 65536"/>
              <a:gd name="T11" fmla="*/ 0 60000 65536"/>
              <a:gd name="T12" fmla="*/ 0 w 1917948"/>
              <a:gd name="T13" fmla="*/ 0 h 1601331"/>
              <a:gd name="T14" fmla="*/ 1917948 w 1917948"/>
              <a:gd name="T15" fmla="*/ 1601331 h 1601331"/>
            </a:gdLst>
            <a:ahLst/>
            <a:cxnLst>
              <a:cxn ang="T8">
                <a:pos x="T0" y="T1"/>
              </a:cxn>
              <a:cxn ang="T9">
                <a:pos x="T2" y="T3"/>
              </a:cxn>
              <a:cxn ang="T10">
                <a:pos x="T4" y="T5"/>
              </a:cxn>
              <a:cxn ang="T11">
                <a:pos x="T6" y="T7"/>
              </a:cxn>
            </a:cxnLst>
            <a:rect l="T12" t="T13" r="T14" b="T15"/>
            <a:pathLst>
              <a:path w="1917948" h="1601331">
                <a:moveTo>
                  <a:pt x="77831" y="73505"/>
                </a:moveTo>
                <a:cubicBezTo>
                  <a:pt x="0" y="147010"/>
                  <a:pt x="980809" y="1290817"/>
                  <a:pt x="1254802" y="1446074"/>
                </a:cubicBezTo>
                <a:cubicBezTo>
                  <a:pt x="1528795" y="1601331"/>
                  <a:pt x="1917948" y="1233806"/>
                  <a:pt x="1721786" y="1005045"/>
                </a:cubicBezTo>
                <a:cubicBezTo>
                  <a:pt x="1525624" y="776284"/>
                  <a:pt x="155662" y="0"/>
                  <a:pt x="77831" y="73505"/>
                </a:cubicBezTo>
                <a:close/>
              </a:path>
            </a:pathLst>
          </a:custGeom>
          <a:solidFill>
            <a:srgbClr val="B2B2B2">
              <a:alpha val="43921"/>
            </a:srgbClr>
          </a:solidFill>
          <a:ln w="31750" cap="flat" cmpd="sng" algn="ctr">
            <a:noFill/>
            <a:prstDash val="solid"/>
            <a:round/>
            <a:headEnd type="none" w="med" len="med"/>
            <a:tailEnd type="none" w="med" len="med"/>
          </a:ln>
        </p:spPr>
        <p:txBody>
          <a:bodyPr wrap="none" anchor="ctr"/>
          <a:lstStyle/>
          <a:p>
            <a:endParaRPr lang="en-US"/>
          </a:p>
        </p:txBody>
      </p:sp>
      <p:cxnSp>
        <p:nvCxnSpPr>
          <p:cNvPr id="28703" name="Straight Arrow Connector 135"/>
          <p:cNvCxnSpPr>
            <a:cxnSpLocks noChangeShapeType="1"/>
          </p:cNvCxnSpPr>
          <p:nvPr/>
        </p:nvCxnSpPr>
        <p:spPr bwMode="auto">
          <a:xfrm>
            <a:off x="3216275" y="5589588"/>
            <a:ext cx="0" cy="431800"/>
          </a:xfrm>
          <a:prstGeom prst="straightConnector1">
            <a:avLst/>
          </a:prstGeom>
          <a:noFill/>
          <a:ln w="12700" algn="ctr">
            <a:solidFill>
              <a:schemeClr val="accent2"/>
            </a:solidFill>
            <a:prstDash val="dash"/>
            <a:round/>
            <a:headEnd/>
            <a:tailEnd type="arrow" w="med" len="med"/>
          </a:ln>
        </p:spPr>
      </p:cxnSp>
      <p:cxnSp>
        <p:nvCxnSpPr>
          <p:cNvPr id="28704" name="Straight Arrow Connector 135"/>
          <p:cNvCxnSpPr>
            <a:cxnSpLocks noChangeShapeType="1"/>
          </p:cNvCxnSpPr>
          <p:nvPr/>
        </p:nvCxnSpPr>
        <p:spPr bwMode="auto">
          <a:xfrm>
            <a:off x="1919288" y="2025651"/>
            <a:ext cx="0" cy="2555875"/>
          </a:xfrm>
          <a:prstGeom prst="straightConnector1">
            <a:avLst/>
          </a:prstGeom>
          <a:noFill/>
          <a:ln w="12700" algn="ctr">
            <a:solidFill>
              <a:schemeClr val="accent2"/>
            </a:solidFill>
            <a:prstDash val="dash"/>
            <a:round/>
            <a:headEnd/>
            <a:tailEnd/>
          </a:ln>
        </p:spPr>
      </p:cxnSp>
      <p:sp>
        <p:nvSpPr>
          <p:cNvPr id="28705" name="Rounded Rectangle 122"/>
          <p:cNvSpPr>
            <a:spLocks noChangeArrowheads="1"/>
          </p:cNvSpPr>
          <p:nvPr/>
        </p:nvSpPr>
        <p:spPr bwMode="auto">
          <a:xfrm>
            <a:off x="1577976" y="3830638"/>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en-US" sz="800" dirty="0" err="1">
                <a:latin typeface="Arial" panose="020B0604020202020204" pitchFamily="34" charset="0"/>
                <a:cs typeface="Arial" panose="020B0604020202020204" pitchFamily="34" charset="0"/>
              </a:rPr>
              <a:t>zichtbaarheid</a:t>
            </a:r>
            <a:endParaRPr lang="en-US" sz="800" dirty="0">
              <a:latin typeface="Arial" panose="020B0604020202020204" pitchFamily="34" charset="0"/>
              <a:cs typeface="Arial" panose="020B0604020202020204" pitchFamily="34" charset="0"/>
            </a:endParaRPr>
          </a:p>
          <a:p>
            <a:pPr algn="ctr"/>
            <a:r>
              <a:rPr lang="en-US" sz="800" dirty="0" err="1">
                <a:latin typeface="Arial" panose="020B0604020202020204" pitchFamily="34" charset="0"/>
                <a:cs typeface="Arial" panose="020B0604020202020204" pitchFamily="34" charset="0"/>
              </a:rPr>
              <a:t>onvoldoende</a:t>
            </a:r>
            <a:endParaRPr lang="nl-BE" sz="800" dirty="0">
              <a:latin typeface="Arial" panose="020B0604020202020204" pitchFamily="34" charset="0"/>
              <a:cs typeface="Arial" panose="020B0604020202020204" pitchFamily="34" charset="0"/>
            </a:endParaRPr>
          </a:p>
        </p:txBody>
      </p:sp>
      <p:cxnSp>
        <p:nvCxnSpPr>
          <p:cNvPr id="28706" name="Rechte verbindingslijn 98"/>
          <p:cNvCxnSpPr>
            <a:cxnSpLocks noChangeShapeType="1"/>
          </p:cNvCxnSpPr>
          <p:nvPr/>
        </p:nvCxnSpPr>
        <p:spPr bwMode="auto">
          <a:xfrm flipV="1">
            <a:off x="1919288" y="4941888"/>
            <a:ext cx="792162" cy="0"/>
          </a:xfrm>
          <a:prstGeom prst="line">
            <a:avLst/>
          </a:prstGeom>
          <a:noFill/>
          <a:ln w="31750" algn="ctr">
            <a:solidFill>
              <a:schemeClr val="accent2"/>
            </a:solidFill>
            <a:round/>
            <a:headEnd/>
            <a:tailEnd/>
          </a:ln>
        </p:spPr>
      </p:cxnSp>
      <p:sp>
        <p:nvSpPr>
          <p:cNvPr id="28707" name="Rounded Rectangle 122"/>
          <p:cNvSpPr>
            <a:spLocks noChangeArrowheads="1"/>
          </p:cNvSpPr>
          <p:nvPr/>
        </p:nvSpPr>
        <p:spPr bwMode="auto">
          <a:xfrm>
            <a:off x="2711451" y="4652964"/>
            <a:ext cx="1008063" cy="441325"/>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en-US" sz="800" dirty="0" err="1">
                <a:latin typeface="Arial" panose="020B0604020202020204" pitchFamily="34" charset="0"/>
                <a:cs typeface="Arial" panose="020B0604020202020204" pitchFamily="34" charset="0"/>
              </a:rPr>
              <a:t>zichtbaarheid</a:t>
            </a:r>
            <a:r>
              <a:rPr lang="en-US" sz="800" dirty="0">
                <a:latin typeface="Arial" panose="020B0604020202020204" pitchFamily="34" charset="0"/>
                <a:cs typeface="Arial" panose="020B0604020202020204" pitchFamily="34" charset="0"/>
              </a:rPr>
              <a:t> </a:t>
            </a:r>
          </a:p>
          <a:p>
            <a:pPr algn="ctr"/>
            <a:r>
              <a:rPr lang="en-US" sz="800" dirty="0" err="1">
                <a:latin typeface="Arial" panose="020B0604020202020204" pitchFamily="34" charset="0"/>
                <a:cs typeface="Arial" panose="020B0604020202020204" pitchFamily="34" charset="0"/>
              </a:rPr>
              <a:t>detectiepunten</a:t>
            </a:r>
            <a:r>
              <a:rPr lang="en-US" sz="800" dirty="0">
                <a:latin typeface="Arial" panose="020B0604020202020204" pitchFamily="34" charset="0"/>
                <a:cs typeface="Arial" panose="020B0604020202020204" pitchFamily="34" charset="0"/>
              </a:rPr>
              <a:t> </a:t>
            </a:r>
          </a:p>
          <a:p>
            <a:pPr algn="ctr"/>
            <a:r>
              <a:rPr lang="en-US" sz="800" dirty="0" err="1">
                <a:latin typeface="Arial" panose="020B0604020202020204" pitchFamily="34" charset="0"/>
                <a:cs typeface="Arial" panose="020B0604020202020204" pitchFamily="34" charset="0"/>
              </a:rPr>
              <a:t>kant</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Lokeren</a:t>
            </a:r>
            <a:endParaRPr lang="nl-BE" sz="800" dirty="0">
              <a:latin typeface="Arial" panose="020B0604020202020204" pitchFamily="34" charset="0"/>
              <a:cs typeface="Arial" panose="020B0604020202020204" pitchFamily="34" charset="0"/>
            </a:endParaRPr>
          </a:p>
        </p:txBody>
      </p:sp>
      <p:cxnSp>
        <p:nvCxnSpPr>
          <p:cNvPr id="28708" name="Rechte verbindingslijn 106"/>
          <p:cNvCxnSpPr>
            <a:cxnSpLocks noChangeShapeType="1"/>
          </p:cNvCxnSpPr>
          <p:nvPr/>
        </p:nvCxnSpPr>
        <p:spPr bwMode="auto">
          <a:xfrm>
            <a:off x="1919288" y="4292600"/>
            <a:ext cx="0" cy="649288"/>
          </a:xfrm>
          <a:prstGeom prst="line">
            <a:avLst/>
          </a:prstGeom>
          <a:noFill/>
          <a:ln w="31750" algn="ctr">
            <a:solidFill>
              <a:schemeClr val="accent2"/>
            </a:solidFill>
            <a:round/>
            <a:headEnd/>
            <a:tailEnd/>
          </a:ln>
        </p:spPr>
      </p:cxnSp>
      <p:cxnSp>
        <p:nvCxnSpPr>
          <p:cNvPr id="28709" name="Rechte verbindingslijn 107"/>
          <p:cNvCxnSpPr>
            <a:cxnSpLocks noChangeShapeType="1"/>
          </p:cNvCxnSpPr>
          <p:nvPr/>
        </p:nvCxnSpPr>
        <p:spPr bwMode="auto">
          <a:xfrm>
            <a:off x="3216275" y="5084763"/>
            <a:ext cx="0" cy="144462"/>
          </a:xfrm>
          <a:prstGeom prst="line">
            <a:avLst/>
          </a:prstGeom>
          <a:noFill/>
          <a:ln w="31750" algn="ctr">
            <a:solidFill>
              <a:schemeClr val="accent2"/>
            </a:solidFill>
            <a:round/>
            <a:headEnd/>
            <a:tailEnd/>
          </a:ln>
        </p:spPr>
      </p:cxnSp>
      <p:sp>
        <p:nvSpPr>
          <p:cNvPr id="28710" name="Rounded Rectangle 122"/>
          <p:cNvSpPr>
            <a:spLocks noChangeArrowheads="1"/>
          </p:cNvSpPr>
          <p:nvPr/>
        </p:nvSpPr>
        <p:spPr bwMode="auto">
          <a:xfrm>
            <a:off x="2711451" y="5229226"/>
            <a:ext cx="1008063" cy="441325"/>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zichtbaarheid </a:t>
            </a:r>
          </a:p>
          <a:p>
            <a:pPr algn="ctr"/>
            <a:r>
              <a:rPr lang="en-US" sz="800" dirty="0" err="1">
                <a:latin typeface="Arial" panose="020B0604020202020204" pitchFamily="34" charset="0"/>
                <a:cs typeface="Arial" panose="020B0604020202020204" pitchFamily="34" charset="0"/>
              </a:rPr>
              <a:t>detectiepunten</a:t>
            </a:r>
            <a:r>
              <a:rPr lang="en-US" sz="800" dirty="0">
                <a:latin typeface="Arial" panose="020B0604020202020204" pitchFamily="34" charset="0"/>
                <a:cs typeface="Arial" panose="020B0604020202020204" pitchFamily="34" charset="0"/>
              </a:rPr>
              <a:t>  </a:t>
            </a:r>
          </a:p>
          <a:p>
            <a:pPr algn="ctr"/>
            <a:r>
              <a:rPr lang="en-US" sz="800" dirty="0" err="1">
                <a:latin typeface="Arial" panose="020B0604020202020204" pitchFamily="34" charset="0"/>
                <a:cs typeface="Arial" panose="020B0604020202020204" pitchFamily="34" charset="0"/>
              </a:rPr>
              <a:t>kant</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Dendermonde</a:t>
            </a:r>
            <a:endParaRPr lang="nl-BE" sz="800" dirty="0">
              <a:latin typeface="Arial" panose="020B0604020202020204" pitchFamily="34" charset="0"/>
              <a:cs typeface="Arial" panose="020B0604020202020204" pitchFamily="34" charset="0"/>
            </a:endParaRPr>
          </a:p>
        </p:txBody>
      </p:sp>
      <p:cxnSp>
        <p:nvCxnSpPr>
          <p:cNvPr id="28711" name="Rechte verbindingslijn 116"/>
          <p:cNvCxnSpPr>
            <a:cxnSpLocks noChangeShapeType="1"/>
          </p:cNvCxnSpPr>
          <p:nvPr/>
        </p:nvCxnSpPr>
        <p:spPr bwMode="auto">
          <a:xfrm>
            <a:off x="3216275" y="5084763"/>
            <a:ext cx="0" cy="144462"/>
          </a:xfrm>
          <a:prstGeom prst="line">
            <a:avLst/>
          </a:prstGeom>
          <a:noFill/>
          <a:ln w="31750" algn="ctr">
            <a:solidFill>
              <a:schemeClr val="accent2"/>
            </a:solidFill>
            <a:round/>
            <a:headEnd/>
            <a:tailEnd/>
          </a:ln>
        </p:spPr>
      </p:cxnSp>
      <p:sp>
        <p:nvSpPr>
          <p:cNvPr id="108" name="Title 1"/>
          <p:cNvSpPr txBox="1">
            <a:spLocks/>
          </p:cNvSpPr>
          <p:nvPr/>
        </p:nvSpPr>
        <p:spPr bwMode="auto">
          <a:xfrm>
            <a:off x="2063751" y="1627188"/>
            <a:ext cx="2663825" cy="361950"/>
          </a:xfrm>
          <a:prstGeom prst="rect">
            <a:avLst/>
          </a:prstGeom>
          <a:noFill/>
          <a:ln w="9525">
            <a:noFill/>
            <a:miter lim="800000"/>
            <a:headEnd/>
            <a:tailEnd/>
          </a:ln>
          <a:effectLst/>
        </p:spPr>
        <p:txBody>
          <a:bodyPr lIns="0" tIns="0" rIns="0" bIns="0"/>
          <a:lstStyle/>
          <a:p>
            <a:pPr>
              <a:defRPr/>
            </a:pPr>
            <a:r>
              <a:rPr lang="en-US" sz="1400" b="1" kern="0" dirty="0" err="1">
                <a:solidFill>
                  <a:srgbClr val="0070C0"/>
                </a:solidFill>
                <a:latin typeface="+mj-lt"/>
                <a:ea typeface="+mj-ea"/>
                <a:cs typeface="+mj-cs"/>
              </a:rPr>
              <a:t>Beginsituatie</a:t>
            </a:r>
            <a:endParaRPr lang="en-US" sz="1100" b="1" kern="0" dirty="0">
              <a:solidFill>
                <a:srgbClr val="0070C0"/>
              </a:solidFill>
              <a:latin typeface="+mj-lt"/>
              <a:ea typeface="+mj-ea"/>
              <a:cs typeface="+mj-cs"/>
            </a:endParaRPr>
          </a:p>
        </p:txBody>
      </p:sp>
      <p:pic>
        <p:nvPicPr>
          <p:cNvPr id="28714" name="Picture 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1239" y="4508500"/>
            <a:ext cx="312737" cy="311150"/>
          </a:xfrm>
          <a:prstGeom prst="rect">
            <a:avLst/>
          </a:prstGeom>
          <a:noFill/>
          <a:ln w="9525">
            <a:noFill/>
            <a:miter lim="800000"/>
            <a:headEnd/>
            <a:tailEnd/>
          </a:ln>
        </p:spPr>
      </p:pic>
      <p:sp>
        <p:nvSpPr>
          <p:cNvPr id="28715" name="Rectangle 18"/>
          <p:cNvSpPr>
            <a:spLocks noChangeArrowheads="1"/>
          </p:cNvSpPr>
          <p:nvPr/>
        </p:nvSpPr>
        <p:spPr bwMode="auto">
          <a:xfrm>
            <a:off x="9358314" y="4171950"/>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28716" name="Vrije vorm 91"/>
          <p:cNvSpPr>
            <a:spLocks/>
          </p:cNvSpPr>
          <p:nvPr/>
        </p:nvSpPr>
        <p:spPr bwMode="auto">
          <a:xfrm>
            <a:off x="6411913" y="2035175"/>
            <a:ext cx="4005262" cy="2546350"/>
          </a:xfrm>
          <a:custGeom>
            <a:avLst/>
            <a:gdLst>
              <a:gd name="T0" fmla="*/ 2147483647 w 1917948"/>
              <a:gd name="T1" fmla="*/ 2147483647 h 1601331"/>
              <a:gd name="T2" fmla="*/ 2147483647 w 1917948"/>
              <a:gd name="T3" fmla="*/ 2147483647 h 1601331"/>
              <a:gd name="T4" fmla="*/ 2147483647 w 1917948"/>
              <a:gd name="T5" fmla="*/ 2147483647 h 1601331"/>
              <a:gd name="T6" fmla="*/ 2147483647 w 1917948"/>
              <a:gd name="T7" fmla="*/ 2147483647 h 1601331"/>
              <a:gd name="T8" fmla="*/ 0 60000 65536"/>
              <a:gd name="T9" fmla="*/ 0 60000 65536"/>
              <a:gd name="T10" fmla="*/ 0 60000 65536"/>
              <a:gd name="T11" fmla="*/ 0 60000 65536"/>
              <a:gd name="T12" fmla="*/ 0 w 1917948"/>
              <a:gd name="T13" fmla="*/ 0 h 1601331"/>
              <a:gd name="T14" fmla="*/ 1917948 w 1917948"/>
              <a:gd name="T15" fmla="*/ 1601331 h 1601331"/>
            </a:gdLst>
            <a:ahLst/>
            <a:cxnLst>
              <a:cxn ang="T8">
                <a:pos x="T0" y="T1"/>
              </a:cxn>
              <a:cxn ang="T9">
                <a:pos x="T2" y="T3"/>
              </a:cxn>
              <a:cxn ang="T10">
                <a:pos x="T4" y="T5"/>
              </a:cxn>
              <a:cxn ang="T11">
                <a:pos x="T6" y="T7"/>
              </a:cxn>
            </a:cxnLst>
            <a:rect l="T12" t="T13" r="T14" b="T15"/>
            <a:pathLst>
              <a:path w="1917948" h="1601331">
                <a:moveTo>
                  <a:pt x="77831" y="73505"/>
                </a:moveTo>
                <a:cubicBezTo>
                  <a:pt x="0" y="147010"/>
                  <a:pt x="980809" y="1290817"/>
                  <a:pt x="1254802" y="1446074"/>
                </a:cubicBezTo>
                <a:cubicBezTo>
                  <a:pt x="1528795" y="1601331"/>
                  <a:pt x="1917948" y="1233806"/>
                  <a:pt x="1721786" y="1005045"/>
                </a:cubicBezTo>
                <a:cubicBezTo>
                  <a:pt x="1525624" y="776284"/>
                  <a:pt x="155662" y="0"/>
                  <a:pt x="77831" y="73505"/>
                </a:cubicBezTo>
                <a:close/>
              </a:path>
            </a:pathLst>
          </a:custGeom>
          <a:solidFill>
            <a:srgbClr val="B2B2B2">
              <a:alpha val="43921"/>
            </a:srgbClr>
          </a:solidFill>
          <a:ln w="31750" cap="flat" cmpd="sng" algn="ctr">
            <a:noFill/>
            <a:prstDash val="solid"/>
            <a:round/>
            <a:headEnd type="none" w="med" len="med"/>
            <a:tailEnd type="none" w="med" len="med"/>
          </a:ln>
        </p:spPr>
        <p:txBody>
          <a:bodyPr wrap="none" anchor="ctr"/>
          <a:lstStyle/>
          <a:p>
            <a:endParaRPr lang="en-US"/>
          </a:p>
        </p:txBody>
      </p:sp>
      <p:sp>
        <p:nvSpPr>
          <p:cNvPr id="28717" name="Tekstvak 87"/>
          <p:cNvSpPr txBox="1">
            <a:spLocks noChangeArrowheads="1"/>
          </p:cNvSpPr>
          <p:nvPr/>
        </p:nvSpPr>
        <p:spPr bwMode="auto">
          <a:xfrm>
            <a:off x="7896225" y="2843214"/>
            <a:ext cx="215900" cy="369887"/>
          </a:xfrm>
          <a:prstGeom prst="rect">
            <a:avLst/>
          </a:prstGeom>
          <a:noFill/>
          <a:ln w="9525">
            <a:noFill/>
            <a:miter lim="800000"/>
            <a:headEnd/>
            <a:tailEnd/>
          </a:ln>
        </p:spPr>
        <p:txBody>
          <a:bodyPr>
            <a:spAutoFit/>
          </a:bodyPr>
          <a:lstStyle/>
          <a:p>
            <a:pPr algn="ctr"/>
            <a:r>
              <a:rPr lang="nl-BE">
                <a:solidFill>
                  <a:srgbClr val="FF0000"/>
                </a:solidFill>
              </a:rPr>
              <a:t>!</a:t>
            </a:r>
          </a:p>
        </p:txBody>
      </p:sp>
      <p:sp>
        <p:nvSpPr>
          <p:cNvPr id="28718" name="TextBox 370"/>
          <p:cNvSpPr txBox="1">
            <a:spLocks noChangeArrowheads="1"/>
          </p:cNvSpPr>
          <p:nvPr/>
        </p:nvSpPr>
        <p:spPr bwMode="auto">
          <a:xfrm>
            <a:off x="3143251" y="5876926"/>
            <a:ext cx="360363" cy="277813"/>
          </a:xfrm>
          <a:prstGeom prst="rect">
            <a:avLst/>
          </a:prstGeom>
          <a:noFill/>
          <a:ln w="9525">
            <a:noFill/>
            <a:miter lim="800000"/>
            <a:headEnd/>
            <a:tailEnd/>
          </a:ln>
        </p:spPr>
        <p:txBody>
          <a:bodyPr>
            <a:spAutoFit/>
          </a:bodyPr>
          <a:lstStyle/>
          <a:p>
            <a:pPr algn="ctr"/>
            <a:r>
              <a:rPr lang="en-US" sz="1200" b="1">
                <a:solidFill>
                  <a:srgbClr val="0070C0"/>
                </a:solidFill>
              </a:rPr>
              <a:t>t</a:t>
            </a:r>
          </a:p>
        </p:txBody>
      </p:sp>
      <p:pic>
        <p:nvPicPr>
          <p:cNvPr id="28719" name="Picture 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5050" y="5084763"/>
            <a:ext cx="312738" cy="311150"/>
          </a:xfrm>
          <a:prstGeom prst="rect">
            <a:avLst/>
          </a:prstGeom>
          <a:noFill/>
          <a:ln w="9525">
            <a:noFill/>
            <a:miter lim="800000"/>
            <a:headEnd/>
            <a:tailEnd/>
          </a:ln>
        </p:spPr>
      </p:pic>
      <p:sp>
        <p:nvSpPr>
          <p:cNvPr id="60" name="Rechthoek 35"/>
          <p:cNvSpPr>
            <a:spLocks noChangeArrowheads="1"/>
          </p:cNvSpPr>
          <p:nvPr/>
        </p:nvSpPr>
        <p:spPr bwMode="auto">
          <a:xfrm>
            <a:off x="6062092" y="1027112"/>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cxnSp>
        <p:nvCxnSpPr>
          <p:cNvPr id="28676" name="Straight Arrow Connector 287"/>
          <p:cNvCxnSpPr>
            <a:cxnSpLocks noChangeShapeType="1"/>
          </p:cNvCxnSpPr>
          <p:nvPr/>
        </p:nvCxnSpPr>
        <p:spPr bwMode="auto">
          <a:xfrm flipH="1">
            <a:off x="6311900" y="1784871"/>
            <a:ext cx="166423" cy="996429"/>
          </a:xfrm>
          <a:prstGeom prst="straightConnector1">
            <a:avLst/>
          </a:prstGeom>
          <a:noFill/>
          <a:ln w="12700" algn="ctr">
            <a:solidFill>
              <a:schemeClr val="tx1"/>
            </a:solidFill>
            <a:prstDash val="dash"/>
            <a:round/>
            <a:headEnd/>
            <a:tailEnd type="arrow" w="med" len="med"/>
          </a:ln>
        </p:spPr>
      </p:cxnSp>
      <p:sp>
        <p:nvSpPr>
          <p:cNvPr id="66" name="Title 1"/>
          <p:cNvSpPr txBox="1">
            <a:spLocks/>
          </p:cNvSpPr>
          <p:nvPr/>
        </p:nvSpPr>
        <p:spPr>
          <a:xfrm>
            <a:off x="839789" y="644298"/>
            <a:ext cx="8280400" cy="50323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en-US" sz="1800" b="1" dirty="0">
                <a:solidFill>
                  <a:schemeClr val="accent1"/>
                </a:solidFill>
              </a:rPr>
              <a:t>1.3 </a:t>
            </a:r>
            <a:r>
              <a:rPr lang="en-US" sz="1800" b="1" dirty="0" err="1">
                <a:solidFill>
                  <a:schemeClr val="accent1"/>
                </a:solidFill>
              </a:rPr>
              <a:t>Herstel</a:t>
            </a:r>
            <a:r>
              <a:rPr lang="en-US" sz="1800" b="1" dirty="0">
                <a:solidFill>
                  <a:schemeClr val="accent1"/>
                </a:solidFill>
              </a:rPr>
              <a:t> van de </a:t>
            </a:r>
            <a:r>
              <a:rPr lang="en-US" sz="1800" b="1" dirty="0" err="1">
                <a:solidFill>
                  <a:schemeClr val="accent1"/>
                </a:solidFill>
              </a:rPr>
              <a:t>zichtbaarheid</a:t>
            </a:r>
            <a:endParaRPr lang="en-US" sz="2400" b="1" dirty="0">
              <a:solidFill>
                <a:schemeClr val="accent1"/>
              </a:solidFill>
            </a:endParaRPr>
          </a:p>
        </p:txBody>
      </p:sp>
      <p:sp>
        <p:nvSpPr>
          <p:cNvPr id="67" name="Text Placeholder 1"/>
          <p:cNvSpPr>
            <a:spLocks noGrp="1"/>
          </p:cNvSpPr>
          <p:nvPr>
            <p:ph type="body" sz="quarter" idx="18"/>
          </p:nvPr>
        </p:nvSpPr>
        <p:spPr>
          <a:xfrm>
            <a:off x="9120189" y="154526"/>
            <a:ext cx="2790605" cy="360363"/>
          </a:xfrm>
        </p:spPr>
        <p:txBody>
          <a:bodyPr/>
          <a:lstStyle/>
          <a:p>
            <a:pPr marL="228600" indent="-22860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kijkuit</a:t>
            </a:r>
            <a:endParaRPr lang="en-GB" dirty="0"/>
          </a:p>
          <a:p>
            <a:r>
              <a:rPr lang="en-GB" dirty="0"/>
              <a:t>1.3 </a:t>
            </a:r>
            <a:r>
              <a:rPr lang="en-GB" dirty="0" err="1"/>
              <a:t>Herstel</a:t>
            </a:r>
            <a:r>
              <a:rPr lang="en-GB" dirty="0"/>
              <a:t> van de </a:t>
            </a:r>
            <a:r>
              <a:rPr lang="en-GB" dirty="0" err="1"/>
              <a:t>zichtbaarheid</a:t>
            </a:r>
            <a:endParaRPr lang="en-GB" dirty="0"/>
          </a:p>
        </p:txBody>
      </p:sp>
      <p:sp>
        <p:nvSpPr>
          <p:cNvPr id="68" name="TextBox 67"/>
          <p:cNvSpPr txBox="1"/>
          <p:nvPr/>
        </p:nvSpPr>
        <p:spPr>
          <a:xfrm>
            <a:off x="4009107" y="4416426"/>
            <a:ext cx="6263606" cy="817245"/>
          </a:xfrm>
          <a:prstGeom prst="roundRect">
            <a:avLst/>
          </a:prstGeom>
          <a:noFill/>
          <a:ln w="12700">
            <a:solidFill>
              <a:srgbClr val="C00000"/>
            </a:solidFill>
            <a:prstDash val="dash"/>
          </a:ln>
        </p:spPr>
        <p:txBody>
          <a:bodyPr wrap="square" rtlCol="0">
            <a:spAutoFit/>
          </a:bodyPr>
          <a:lstStyle/>
          <a:p>
            <a:pPr algn="ctr"/>
            <a:r>
              <a:rPr lang="nl-BE" sz="1400" dirty="0">
                <a:latin typeface="+mn-lt"/>
              </a:rPr>
              <a:t>Beweging op spoor A. </a:t>
            </a:r>
          </a:p>
          <a:p>
            <a:pPr algn="ctr"/>
            <a:r>
              <a:rPr lang="nl-BE" sz="1400" dirty="0">
                <a:latin typeface="+mn-lt"/>
              </a:rPr>
              <a:t>De kijkuit is/zal het visueel contact met zijn detectiepunten kant Lokeren verloren/verliezen.</a:t>
            </a:r>
          </a:p>
        </p:txBody>
      </p:sp>
      <p:sp>
        <p:nvSpPr>
          <p:cNvPr id="69" name="TextBox 68"/>
          <p:cNvSpPr txBox="1"/>
          <p:nvPr/>
        </p:nvSpPr>
        <p:spPr>
          <a:xfrm>
            <a:off x="4008437" y="5319940"/>
            <a:ext cx="6264275" cy="578882"/>
          </a:xfrm>
          <a:prstGeom prst="roundRect">
            <a:avLst/>
          </a:prstGeom>
          <a:noFill/>
          <a:ln w="12700">
            <a:solidFill>
              <a:srgbClr val="C00000"/>
            </a:solidFill>
            <a:prstDash val="dash"/>
          </a:ln>
        </p:spPr>
        <p:txBody>
          <a:bodyPr wrap="square" rtlCol="0">
            <a:spAutoFit/>
          </a:bodyPr>
          <a:lstStyle/>
          <a:p>
            <a:pPr algn="ctr"/>
            <a:r>
              <a:rPr lang="nl-BE" sz="1400" dirty="0">
                <a:latin typeface="+mn-lt"/>
              </a:rPr>
              <a:t>De kijkuit zal tijdens de doortocht het visueel contact met zijn detectiepunten kant Dendermonde verliezen.</a:t>
            </a:r>
          </a:p>
        </p:txBody>
      </p:sp>
      <p:pic>
        <p:nvPicPr>
          <p:cNvPr id="59" name="Picture 58"/>
          <p:cNvPicPr>
            <a:picLocks noChangeAspect="1"/>
          </p:cNvPicPr>
          <p:nvPr/>
        </p:nvPicPr>
        <p:blipFill rotWithShape="1">
          <a:blip r:embed="rId7"/>
          <a:srcRect r="45756"/>
          <a:stretch/>
        </p:blipFill>
        <p:spPr>
          <a:xfrm>
            <a:off x="5825129" y="2793058"/>
            <a:ext cx="415333" cy="606573"/>
          </a:xfrm>
          <a:prstGeom prst="rect">
            <a:avLst/>
          </a:prstGeom>
        </p:spPr>
      </p:pic>
      <p:pic>
        <p:nvPicPr>
          <p:cNvPr id="61" name="Picture 60"/>
          <p:cNvPicPr>
            <a:picLocks noChangeAspect="1"/>
          </p:cNvPicPr>
          <p:nvPr/>
        </p:nvPicPr>
        <p:blipFill rotWithShape="1">
          <a:blip r:embed="rId7"/>
          <a:srcRect r="45756"/>
          <a:stretch/>
        </p:blipFill>
        <p:spPr>
          <a:xfrm>
            <a:off x="6112763" y="2767585"/>
            <a:ext cx="415333" cy="606573"/>
          </a:xfrm>
          <a:prstGeom prst="rect">
            <a:avLst/>
          </a:prstGeom>
        </p:spPr>
      </p:pic>
      <p:pic>
        <p:nvPicPr>
          <p:cNvPr id="64"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8235" y="2473809"/>
            <a:ext cx="208128" cy="16936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6262" y="1435323"/>
            <a:ext cx="347179" cy="820180"/>
          </a:xfrm>
          <a:prstGeom prst="rect">
            <a:avLst/>
          </a:prstGeom>
        </p:spPr>
      </p:pic>
      <p:pic>
        <p:nvPicPr>
          <p:cNvPr id="66" name="Picture 7"/>
          <p:cNvPicPr>
            <a:picLocks noChangeAspect="1" noChangeArrowheads="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12025" y="2492896"/>
            <a:ext cx="172695" cy="137586"/>
          </a:xfrm>
          <a:prstGeom prst="rect">
            <a:avLst/>
          </a:prstGeom>
          <a:noFill/>
          <a:ln w="9525">
            <a:noFill/>
            <a:miter lim="800000"/>
            <a:headEnd/>
            <a:tailEnd/>
          </a:ln>
        </p:spPr>
      </p:pic>
      <p:cxnSp>
        <p:nvCxnSpPr>
          <p:cNvPr id="29702"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cxnSp>
        <p:nvCxnSpPr>
          <p:cNvPr id="29703"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29704"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29705"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9706"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29707"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29708"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29709" name="TextBox 32"/>
          <p:cNvSpPr txBox="1">
            <a:spLocks noChangeArrowheads="1"/>
          </p:cNvSpPr>
          <p:nvPr/>
        </p:nvSpPr>
        <p:spPr bwMode="auto">
          <a:xfrm>
            <a:off x="9551989" y="3409950"/>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29710"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cxnSp>
        <p:nvCxnSpPr>
          <p:cNvPr id="29712"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29713"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29714" name="Straight Arrow Connector 287"/>
          <p:cNvCxnSpPr>
            <a:cxnSpLocks noChangeShapeType="1"/>
          </p:cNvCxnSpPr>
          <p:nvPr/>
        </p:nvCxnSpPr>
        <p:spPr bwMode="auto">
          <a:xfrm>
            <a:off x="6672264" y="2205039"/>
            <a:ext cx="2663825" cy="1620837"/>
          </a:xfrm>
          <a:prstGeom prst="straightConnector1">
            <a:avLst/>
          </a:prstGeom>
          <a:noFill/>
          <a:ln w="12700" algn="ctr">
            <a:solidFill>
              <a:srgbClr val="FF0000"/>
            </a:solidFill>
            <a:prstDash val="dash"/>
            <a:round/>
            <a:headEnd/>
            <a:tailEnd type="arrow" w="med" len="med"/>
          </a:ln>
        </p:spPr>
      </p:cxnSp>
      <p:cxnSp>
        <p:nvCxnSpPr>
          <p:cNvPr id="29715" name="Straight Arrow Connector 287"/>
          <p:cNvCxnSpPr>
            <a:cxnSpLocks noChangeShapeType="1"/>
          </p:cNvCxnSpPr>
          <p:nvPr/>
        </p:nvCxnSpPr>
        <p:spPr bwMode="auto">
          <a:xfrm>
            <a:off x="6672264" y="2205038"/>
            <a:ext cx="2663825" cy="1981200"/>
          </a:xfrm>
          <a:prstGeom prst="straightConnector1">
            <a:avLst/>
          </a:prstGeom>
          <a:noFill/>
          <a:ln w="12700" algn="ctr">
            <a:solidFill>
              <a:srgbClr val="FF0000"/>
            </a:solidFill>
            <a:prstDash val="dash"/>
            <a:round/>
            <a:headEnd/>
            <a:tailEnd type="arrow" w="med" len="med"/>
          </a:ln>
        </p:spPr>
      </p:cxnSp>
      <p:sp>
        <p:nvSpPr>
          <p:cNvPr id="29716"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29717" name="Group 188"/>
          <p:cNvGrpSpPr>
            <a:grpSpLocks noChangeAspect="1"/>
          </p:cNvGrpSpPr>
          <p:nvPr/>
        </p:nvGrpSpPr>
        <p:grpSpPr bwMode="auto">
          <a:xfrm>
            <a:off x="5808663" y="3844926"/>
            <a:ext cx="107950" cy="73025"/>
            <a:chOff x="7956376" y="548680"/>
            <a:chExt cx="216024" cy="144016"/>
          </a:xfrm>
        </p:grpSpPr>
        <p:cxnSp>
          <p:nvCxnSpPr>
            <p:cNvPr id="2974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975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9718" name="Group 188"/>
          <p:cNvGrpSpPr>
            <a:grpSpLocks noChangeAspect="1"/>
          </p:cNvGrpSpPr>
          <p:nvPr/>
        </p:nvGrpSpPr>
        <p:grpSpPr bwMode="auto">
          <a:xfrm>
            <a:off x="7032625" y="3844926"/>
            <a:ext cx="107950" cy="73025"/>
            <a:chOff x="7956376" y="548680"/>
            <a:chExt cx="216024" cy="144016"/>
          </a:xfrm>
        </p:grpSpPr>
        <p:cxnSp>
          <p:nvCxnSpPr>
            <p:cNvPr id="2974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2974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29719" name="Groep 103"/>
          <p:cNvGrpSpPr>
            <a:grpSpLocks/>
          </p:cNvGrpSpPr>
          <p:nvPr/>
        </p:nvGrpSpPr>
        <p:grpSpPr bwMode="auto">
          <a:xfrm>
            <a:off x="6167439" y="3429000"/>
            <a:ext cx="865187" cy="431800"/>
            <a:chOff x="4427984" y="2636912"/>
            <a:chExt cx="864096" cy="432048"/>
          </a:xfrm>
        </p:grpSpPr>
        <p:cxnSp>
          <p:nvCxnSpPr>
            <p:cNvPr id="105" name="Rechte verbindingslijn met pijl 104"/>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06" name="Tekstvak 105"/>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56"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grpSp>
        <p:nvGrpSpPr>
          <p:cNvPr id="29721" name="Groep 65"/>
          <p:cNvGrpSpPr>
            <a:grpSpLocks/>
          </p:cNvGrpSpPr>
          <p:nvPr/>
        </p:nvGrpSpPr>
        <p:grpSpPr bwMode="auto">
          <a:xfrm>
            <a:off x="8040689" y="3500439"/>
            <a:ext cx="1584325" cy="433387"/>
            <a:chOff x="4716016" y="3501008"/>
            <a:chExt cx="1584176" cy="432048"/>
          </a:xfrm>
        </p:grpSpPr>
        <p:pic>
          <p:nvPicPr>
            <p:cNvPr id="29743"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29744" name="Picture 1" descr="F:\treinen frans van ackeleyen\HLD7701.pn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sp>
        <p:nvSpPr>
          <p:cNvPr id="29722" name="Oval 17"/>
          <p:cNvSpPr>
            <a:spLocks noChangeArrowheads="1"/>
          </p:cNvSpPr>
          <p:nvPr/>
        </p:nvSpPr>
        <p:spPr bwMode="auto">
          <a:xfrm>
            <a:off x="3902076" y="3825875"/>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cxnSp>
        <p:nvCxnSpPr>
          <p:cNvPr id="29725" name="Straight Arrow Connector 135"/>
          <p:cNvCxnSpPr>
            <a:cxnSpLocks noChangeShapeType="1"/>
          </p:cNvCxnSpPr>
          <p:nvPr/>
        </p:nvCxnSpPr>
        <p:spPr bwMode="auto">
          <a:xfrm>
            <a:off x="3216275" y="5589588"/>
            <a:ext cx="0" cy="431800"/>
          </a:xfrm>
          <a:prstGeom prst="straightConnector1">
            <a:avLst/>
          </a:prstGeom>
          <a:noFill/>
          <a:ln w="12700" algn="ctr">
            <a:solidFill>
              <a:schemeClr val="accent2"/>
            </a:solidFill>
            <a:prstDash val="dash"/>
            <a:round/>
            <a:headEnd/>
            <a:tailEnd type="arrow" w="med" len="med"/>
          </a:ln>
        </p:spPr>
      </p:cxnSp>
      <p:cxnSp>
        <p:nvCxnSpPr>
          <p:cNvPr id="29726" name="Straight Arrow Connector 135"/>
          <p:cNvCxnSpPr>
            <a:cxnSpLocks noChangeShapeType="1"/>
          </p:cNvCxnSpPr>
          <p:nvPr/>
        </p:nvCxnSpPr>
        <p:spPr bwMode="auto">
          <a:xfrm>
            <a:off x="1919288" y="2025651"/>
            <a:ext cx="0" cy="2555875"/>
          </a:xfrm>
          <a:prstGeom prst="straightConnector1">
            <a:avLst/>
          </a:prstGeom>
          <a:noFill/>
          <a:ln w="12700" algn="ctr">
            <a:solidFill>
              <a:schemeClr val="accent2"/>
            </a:solidFill>
            <a:prstDash val="dash"/>
            <a:round/>
            <a:headEnd/>
            <a:tailEnd/>
          </a:ln>
        </p:spPr>
      </p:cxnSp>
      <p:sp>
        <p:nvSpPr>
          <p:cNvPr id="29727" name="Rounded Rectangle 122"/>
          <p:cNvSpPr>
            <a:spLocks noChangeArrowheads="1"/>
          </p:cNvSpPr>
          <p:nvPr/>
        </p:nvSpPr>
        <p:spPr bwMode="auto">
          <a:xfrm>
            <a:off x="1577976" y="3830638"/>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en-US" sz="800" b="1" dirty="0" err="1">
                <a:latin typeface="+mn-lt"/>
              </a:rPr>
              <a:t>zichtbaarheid</a:t>
            </a:r>
            <a:endParaRPr lang="en-US" sz="800" b="1" dirty="0">
              <a:latin typeface="+mn-lt"/>
            </a:endParaRPr>
          </a:p>
          <a:p>
            <a:pPr algn="ctr"/>
            <a:r>
              <a:rPr lang="en-US" sz="800" b="1" dirty="0" err="1">
                <a:latin typeface="+mn-lt"/>
              </a:rPr>
              <a:t>onvoldoende</a:t>
            </a:r>
            <a:endParaRPr lang="nl-BE" sz="800" b="1" dirty="0">
              <a:latin typeface="+mn-lt"/>
            </a:endParaRPr>
          </a:p>
        </p:txBody>
      </p:sp>
      <p:cxnSp>
        <p:nvCxnSpPr>
          <p:cNvPr id="29728" name="Rechte verbindingslijn 98"/>
          <p:cNvCxnSpPr>
            <a:cxnSpLocks noChangeShapeType="1"/>
          </p:cNvCxnSpPr>
          <p:nvPr/>
        </p:nvCxnSpPr>
        <p:spPr bwMode="auto">
          <a:xfrm flipV="1">
            <a:off x="1919288" y="4941888"/>
            <a:ext cx="792162" cy="0"/>
          </a:xfrm>
          <a:prstGeom prst="line">
            <a:avLst/>
          </a:prstGeom>
          <a:noFill/>
          <a:ln w="31750" algn="ctr">
            <a:solidFill>
              <a:schemeClr val="accent2"/>
            </a:solidFill>
            <a:round/>
            <a:headEnd/>
            <a:tailEnd/>
          </a:ln>
        </p:spPr>
      </p:cxnSp>
      <p:sp>
        <p:nvSpPr>
          <p:cNvPr id="29729" name="Rounded Rectangle 122"/>
          <p:cNvSpPr>
            <a:spLocks noChangeArrowheads="1"/>
          </p:cNvSpPr>
          <p:nvPr/>
        </p:nvSpPr>
        <p:spPr bwMode="auto">
          <a:xfrm>
            <a:off x="2711451" y="4652964"/>
            <a:ext cx="1008063" cy="441325"/>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en-US" sz="800" dirty="0" err="1">
                <a:latin typeface="Arial" panose="020B0604020202020204" pitchFamily="34" charset="0"/>
                <a:cs typeface="Arial" panose="020B0604020202020204" pitchFamily="34" charset="0"/>
              </a:rPr>
              <a:t>zichtbaarheid</a:t>
            </a:r>
            <a:endParaRPr lang="nl-BE" sz="800" dirty="0">
              <a:latin typeface="Arial" panose="020B0604020202020204" pitchFamily="34" charset="0"/>
              <a:cs typeface="Arial" panose="020B0604020202020204" pitchFamily="34" charset="0"/>
            </a:endParaRPr>
          </a:p>
          <a:p>
            <a:pPr algn="ctr"/>
            <a:r>
              <a:rPr lang="nl-BE" sz="800" dirty="0">
                <a:latin typeface="Arial" panose="020B0604020202020204" pitchFamily="34" charset="0"/>
                <a:cs typeface="Arial" panose="020B0604020202020204" pitchFamily="34" charset="0"/>
              </a:rPr>
              <a:t>detectiepunten</a:t>
            </a:r>
          </a:p>
          <a:p>
            <a:pPr algn="ctr"/>
            <a:r>
              <a:rPr lang="en-US" sz="800" dirty="0" err="1">
                <a:latin typeface="Arial" panose="020B0604020202020204" pitchFamily="34" charset="0"/>
                <a:cs typeface="Arial" panose="020B0604020202020204" pitchFamily="34" charset="0"/>
              </a:rPr>
              <a:t>kant</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Lokeren</a:t>
            </a:r>
            <a:endParaRPr lang="nl-BE" sz="800" dirty="0">
              <a:latin typeface="Arial" panose="020B0604020202020204" pitchFamily="34" charset="0"/>
              <a:cs typeface="Arial" panose="020B0604020202020204" pitchFamily="34" charset="0"/>
            </a:endParaRPr>
          </a:p>
        </p:txBody>
      </p:sp>
      <p:pic>
        <p:nvPicPr>
          <p:cNvPr id="29730"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55989" y="4437064"/>
            <a:ext cx="479425" cy="390525"/>
          </a:xfrm>
          <a:prstGeom prst="rect">
            <a:avLst/>
          </a:prstGeom>
          <a:noFill/>
          <a:ln w="9525">
            <a:noFill/>
            <a:miter lim="800000"/>
            <a:headEnd/>
            <a:tailEnd/>
          </a:ln>
        </p:spPr>
      </p:pic>
      <p:cxnSp>
        <p:nvCxnSpPr>
          <p:cNvPr id="29731" name="Rechte verbindingslijn 106"/>
          <p:cNvCxnSpPr>
            <a:cxnSpLocks noChangeShapeType="1"/>
          </p:cNvCxnSpPr>
          <p:nvPr/>
        </p:nvCxnSpPr>
        <p:spPr bwMode="auto">
          <a:xfrm>
            <a:off x="1919288" y="4292600"/>
            <a:ext cx="0" cy="649288"/>
          </a:xfrm>
          <a:prstGeom prst="line">
            <a:avLst/>
          </a:prstGeom>
          <a:noFill/>
          <a:ln w="31750" algn="ctr">
            <a:solidFill>
              <a:schemeClr val="accent2"/>
            </a:solidFill>
            <a:round/>
            <a:headEnd/>
            <a:tailEnd/>
          </a:ln>
        </p:spPr>
      </p:cxnSp>
      <p:cxnSp>
        <p:nvCxnSpPr>
          <p:cNvPr id="29732" name="Rechte verbindingslijn 107"/>
          <p:cNvCxnSpPr>
            <a:cxnSpLocks noChangeShapeType="1"/>
          </p:cNvCxnSpPr>
          <p:nvPr/>
        </p:nvCxnSpPr>
        <p:spPr bwMode="auto">
          <a:xfrm>
            <a:off x="3216275" y="5084763"/>
            <a:ext cx="0" cy="144462"/>
          </a:xfrm>
          <a:prstGeom prst="line">
            <a:avLst/>
          </a:prstGeom>
          <a:noFill/>
          <a:ln w="31750" algn="ctr">
            <a:solidFill>
              <a:schemeClr val="accent2"/>
            </a:solidFill>
            <a:round/>
            <a:headEnd/>
            <a:tailEnd/>
          </a:ln>
        </p:spPr>
      </p:cxnSp>
      <p:sp>
        <p:nvSpPr>
          <p:cNvPr id="29733" name="Rounded Rectangle 122"/>
          <p:cNvSpPr>
            <a:spLocks noChangeArrowheads="1"/>
          </p:cNvSpPr>
          <p:nvPr/>
        </p:nvSpPr>
        <p:spPr bwMode="auto">
          <a:xfrm>
            <a:off x="2711451" y="5229226"/>
            <a:ext cx="1008063" cy="441325"/>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zichtbaarheid </a:t>
            </a:r>
          </a:p>
          <a:p>
            <a:pPr algn="ctr"/>
            <a:r>
              <a:rPr lang="en-US" sz="800" dirty="0" err="1">
                <a:latin typeface="Arial" panose="020B0604020202020204" pitchFamily="34" charset="0"/>
                <a:cs typeface="Arial" panose="020B0604020202020204" pitchFamily="34" charset="0"/>
              </a:rPr>
              <a:t>detectiepunten</a:t>
            </a:r>
            <a:r>
              <a:rPr lang="en-US" sz="800" dirty="0">
                <a:latin typeface="Arial" panose="020B0604020202020204" pitchFamily="34" charset="0"/>
                <a:cs typeface="Arial" panose="020B0604020202020204" pitchFamily="34" charset="0"/>
              </a:rPr>
              <a:t> </a:t>
            </a:r>
          </a:p>
          <a:p>
            <a:pPr algn="ctr"/>
            <a:r>
              <a:rPr lang="en-US" sz="800" dirty="0" err="1">
                <a:latin typeface="Arial" panose="020B0604020202020204" pitchFamily="34" charset="0"/>
                <a:cs typeface="Arial" panose="020B0604020202020204" pitchFamily="34" charset="0"/>
              </a:rPr>
              <a:t>kant</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Dendermonde</a:t>
            </a:r>
            <a:endParaRPr lang="nl-BE" sz="800" dirty="0">
              <a:latin typeface="Arial" panose="020B0604020202020204" pitchFamily="34" charset="0"/>
              <a:cs typeface="Arial" panose="020B0604020202020204" pitchFamily="34" charset="0"/>
            </a:endParaRPr>
          </a:p>
        </p:txBody>
      </p:sp>
      <p:cxnSp>
        <p:nvCxnSpPr>
          <p:cNvPr id="29734" name="Rechte verbindingslijn 116"/>
          <p:cNvCxnSpPr>
            <a:cxnSpLocks noChangeShapeType="1"/>
          </p:cNvCxnSpPr>
          <p:nvPr/>
        </p:nvCxnSpPr>
        <p:spPr bwMode="auto">
          <a:xfrm>
            <a:off x="3216275" y="5084763"/>
            <a:ext cx="0" cy="144462"/>
          </a:xfrm>
          <a:prstGeom prst="line">
            <a:avLst/>
          </a:prstGeom>
          <a:noFill/>
          <a:ln w="31750" algn="ctr">
            <a:solidFill>
              <a:schemeClr val="accent2"/>
            </a:solidFill>
            <a:round/>
            <a:headEnd/>
            <a:tailEnd/>
          </a:ln>
        </p:spPr>
      </p:cxnSp>
      <p:pic>
        <p:nvPicPr>
          <p:cNvPr id="29735" name="Picture 5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51239" y="5133975"/>
            <a:ext cx="312737" cy="311150"/>
          </a:xfrm>
          <a:prstGeom prst="rect">
            <a:avLst/>
          </a:prstGeom>
          <a:noFill/>
          <a:ln w="9525">
            <a:noFill/>
            <a:miter lim="800000"/>
            <a:headEnd/>
            <a:tailEnd/>
          </a:ln>
        </p:spPr>
      </p:pic>
      <p:sp>
        <p:nvSpPr>
          <p:cNvPr id="29736" name="Rectangle 18"/>
          <p:cNvSpPr>
            <a:spLocks noChangeArrowheads="1"/>
          </p:cNvSpPr>
          <p:nvPr/>
        </p:nvSpPr>
        <p:spPr bwMode="auto">
          <a:xfrm>
            <a:off x="9358314" y="4171950"/>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29737" name="Vrije vorm 91"/>
          <p:cNvSpPr>
            <a:spLocks/>
          </p:cNvSpPr>
          <p:nvPr/>
        </p:nvSpPr>
        <p:spPr bwMode="auto">
          <a:xfrm>
            <a:off x="6091584" y="2133600"/>
            <a:ext cx="4005262" cy="2546350"/>
          </a:xfrm>
          <a:custGeom>
            <a:avLst/>
            <a:gdLst>
              <a:gd name="T0" fmla="*/ 2147483647 w 1917948"/>
              <a:gd name="T1" fmla="*/ 2147483647 h 1601331"/>
              <a:gd name="T2" fmla="*/ 2147483647 w 1917948"/>
              <a:gd name="T3" fmla="*/ 2147483647 h 1601331"/>
              <a:gd name="T4" fmla="*/ 2147483647 w 1917948"/>
              <a:gd name="T5" fmla="*/ 2147483647 h 1601331"/>
              <a:gd name="T6" fmla="*/ 2147483647 w 1917948"/>
              <a:gd name="T7" fmla="*/ 2147483647 h 1601331"/>
              <a:gd name="T8" fmla="*/ 0 60000 65536"/>
              <a:gd name="T9" fmla="*/ 0 60000 65536"/>
              <a:gd name="T10" fmla="*/ 0 60000 65536"/>
              <a:gd name="T11" fmla="*/ 0 60000 65536"/>
              <a:gd name="T12" fmla="*/ 0 w 1917948"/>
              <a:gd name="T13" fmla="*/ 0 h 1601331"/>
              <a:gd name="T14" fmla="*/ 1917948 w 1917948"/>
              <a:gd name="T15" fmla="*/ 1601331 h 1601331"/>
            </a:gdLst>
            <a:ahLst/>
            <a:cxnLst>
              <a:cxn ang="T8">
                <a:pos x="T0" y="T1"/>
              </a:cxn>
              <a:cxn ang="T9">
                <a:pos x="T2" y="T3"/>
              </a:cxn>
              <a:cxn ang="T10">
                <a:pos x="T4" y="T5"/>
              </a:cxn>
              <a:cxn ang="T11">
                <a:pos x="T6" y="T7"/>
              </a:cxn>
            </a:cxnLst>
            <a:rect l="T12" t="T13" r="T14" b="T15"/>
            <a:pathLst>
              <a:path w="1917948" h="1601331">
                <a:moveTo>
                  <a:pt x="77831" y="73505"/>
                </a:moveTo>
                <a:cubicBezTo>
                  <a:pt x="0" y="147010"/>
                  <a:pt x="980809" y="1290817"/>
                  <a:pt x="1254802" y="1446074"/>
                </a:cubicBezTo>
                <a:cubicBezTo>
                  <a:pt x="1528795" y="1601331"/>
                  <a:pt x="1917948" y="1233806"/>
                  <a:pt x="1721786" y="1005045"/>
                </a:cubicBezTo>
                <a:cubicBezTo>
                  <a:pt x="1525624" y="776284"/>
                  <a:pt x="155662" y="0"/>
                  <a:pt x="77831" y="73505"/>
                </a:cubicBezTo>
                <a:close/>
              </a:path>
            </a:pathLst>
          </a:custGeom>
          <a:solidFill>
            <a:srgbClr val="B2B2B2">
              <a:alpha val="43921"/>
            </a:srgbClr>
          </a:solidFill>
          <a:ln w="31750" cap="flat" cmpd="sng" algn="ctr">
            <a:noFill/>
            <a:prstDash val="solid"/>
            <a:round/>
            <a:headEnd type="none" w="med" len="med"/>
            <a:tailEnd type="none" w="med" len="med"/>
          </a:ln>
        </p:spPr>
        <p:txBody>
          <a:bodyPr wrap="none" anchor="ctr"/>
          <a:lstStyle/>
          <a:p>
            <a:endParaRPr lang="en-US"/>
          </a:p>
        </p:txBody>
      </p:sp>
      <p:sp>
        <p:nvSpPr>
          <p:cNvPr id="29738" name="TextBox 370"/>
          <p:cNvSpPr txBox="1">
            <a:spLocks noChangeArrowheads="1"/>
          </p:cNvSpPr>
          <p:nvPr/>
        </p:nvSpPr>
        <p:spPr bwMode="auto">
          <a:xfrm>
            <a:off x="3143251" y="5876926"/>
            <a:ext cx="360363" cy="277813"/>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55" name="Rechthoek 35"/>
          <p:cNvSpPr>
            <a:spLocks noChangeArrowheads="1"/>
          </p:cNvSpPr>
          <p:nvPr/>
        </p:nvSpPr>
        <p:spPr bwMode="auto">
          <a:xfrm>
            <a:off x="6049968" y="1030995"/>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57" name="TextBox 56"/>
          <p:cNvSpPr txBox="1"/>
          <p:nvPr/>
        </p:nvSpPr>
        <p:spPr>
          <a:xfrm>
            <a:off x="3971925" y="5197895"/>
            <a:ext cx="5386389" cy="578882"/>
          </a:xfrm>
          <a:prstGeom prst="roundRect">
            <a:avLst/>
          </a:prstGeom>
          <a:noFill/>
          <a:ln w="12700">
            <a:solidFill>
              <a:srgbClr val="C00000"/>
            </a:solidFill>
            <a:prstDash val="dash"/>
          </a:ln>
        </p:spPr>
        <p:txBody>
          <a:bodyPr wrap="square" rtlCol="0">
            <a:spAutoFit/>
          </a:bodyPr>
          <a:lstStyle/>
          <a:p>
            <a:pPr algn="ctr"/>
            <a:r>
              <a:rPr lang="nl-BE" sz="1400" dirty="0"/>
              <a:t>De kijkuit is tijdens de doortocht het visueel contact met zijn detectiepunten kant Dendermonde verloren.</a:t>
            </a:r>
          </a:p>
        </p:txBody>
      </p:sp>
      <p:sp>
        <p:nvSpPr>
          <p:cNvPr id="58" name="Text Placeholder 1"/>
          <p:cNvSpPr>
            <a:spLocks noGrp="1"/>
          </p:cNvSpPr>
          <p:nvPr>
            <p:ph type="body" sz="quarter" idx="18"/>
          </p:nvPr>
        </p:nvSpPr>
        <p:spPr>
          <a:xfrm>
            <a:off x="9120189" y="154526"/>
            <a:ext cx="2790605" cy="360363"/>
          </a:xfrm>
        </p:spPr>
        <p:txBody>
          <a:bodyPr/>
          <a:lstStyle/>
          <a:p>
            <a:pPr marL="228600" indent="-22860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kijkuit</a:t>
            </a:r>
            <a:endParaRPr lang="en-GB" dirty="0"/>
          </a:p>
          <a:p>
            <a:r>
              <a:rPr lang="en-GB" dirty="0"/>
              <a:t>1.3 </a:t>
            </a:r>
            <a:r>
              <a:rPr lang="en-GB" dirty="0" err="1"/>
              <a:t>Herstel</a:t>
            </a:r>
            <a:r>
              <a:rPr lang="en-GB" dirty="0"/>
              <a:t> van de </a:t>
            </a:r>
            <a:r>
              <a:rPr lang="en-GB" dirty="0" err="1"/>
              <a:t>zichtbaarheid</a:t>
            </a:r>
            <a:endParaRPr lang="en-GB" dirty="0"/>
          </a:p>
        </p:txBody>
      </p:sp>
      <p:cxnSp>
        <p:nvCxnSpPr>
          <p:cNvPr id="29700" name="Straight Arrow Connector 287"/>
          <p:cNvCxnSpPr>
            <a:cxnSpLocks noChangeShapeType="1"/>
          </p:cNvCxnSpPr>
          <p:nvPr/>
        </p:nvCxnSpPr>
        <p:spPr bwMode="auto">
          <a:xfrm flipH="1">
            <a:off x="6311900" y="1866107"/>
            <a:ext cx="121419" cy="915193"/>
          </a:xfrm>
          <a:prstGeom prst="straightConnector1">
            <a:avLst/>
          </a:prstGeom>
          <a:noFill/>
          <a:ln w="12700" algn="ctr">
            <a:solidFill>
              <a:schemeClr val="tx1"/>
            </a:solidFill>
            <a:prstDash val="dash"/>
            <a:round/>
            <a:headEnd/>
            <a:tailEnd type="arrow" w="med" len="med"/>
          </a:ln>
        </p:spPr>
      </p:cxnSp>
      <p:pic>
        <p:nvPicPr>
          <p:cNvPr id="54" name="Picture 53"/>
          <p:cNvPicPr>
            <a:picLocks noChangeAspect="1"/>
          </p:cNvPicPr>
          <p:nvPr/>
        </p:nvPicPr>
        <p:blipFill rotWithShape="1">
          <a:blip r:embed="rId9"/>
          <a:srcRect r="45756"/>
          <a:stretch/>
        </p:blipFill>
        <p:spPr>
          <a:xfrm>
            <a:off x="6080939" y="2781300"/>
            <a:ext cx="415333" cy="606573"/>
          </a:xfrm>
          <a:prstGeom prst="rect">
            <a:avLst/>
          </a:prstGeom>
        </p:spPr>
      </p:pic>
      <p:pic>
        <p:nvPicPr>
          <p:cNvPr id="59" name="Picture 58"/>
          <p:cNvPicPr>
            <a:picLocks noChangeAspect="1"/>
          </p:cNvPicPr>
          <p:nvPr/>
        </p:nvPicPr>
        <p:blipFill rotWithShape="1">
          <a:blip r:embed="rId9"/>
          <a:srcRect r="45756"/>
          <a:stretch/>
        </p:blipFill>
        <p:spPr>
          <a:xfrm>
            <a:off x="5743869" y="2802851"/>
            <a:ext cx="415333" cy="606573"/>
          </a:xfrm>
          <a:prstGeom prst="rect">
            <a:avLst/>
          </a:prstGeom>
        </p:spPr>
      </p:pic>
      <p:pic>
        <p:nvPicPr>
          <p:cNvPr id="61" name="Picture 11" descr="D:\Documents And Settings\GQR7802\Local Settings\Temporary Internet Files\Content.IE5\HNYX0581\MC90044131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21155" y="3082563"/>
            <a:ext cx="208128" cy="169365"/>
          </a:xfrm>
          <a:prstGeom prst="rect">
            <a:avLst/>
          </a:prstGeom>
          <a:noFill/>
          <a:ln w="9525">
            <a:noFill/>
            <a:miter lim="800000"/>
            <a:headEnd/>
            <a:tailEnd/>
          </a:ln>
        </p:spPr>
      </p:pic>
      <p:pic>
        <p:nvPicPr>
          <p:cNvPr id="62" name="Picture 11" descr="D:\Documents And Settings\GQR7802\Local Settings\Temporary Internet Files\Content.IE5\HNYX0581\MC90044131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90212" y="2516686"/>
            <a:ext cx="208128" cy="169365"/>
          </a:xfrm>
          <a:prstGeom prst="rect">
            <a:avLst/>
          </a:prstGeom>
          <a:noFill/>
          <a:ln w="9525">
            <a:noFill/>
            <a:miter lim="800000"/>
            <a:headEnd/>
            <a:tailEnd/>
          </a:ln>
        </p:spPr>
      </p:pic>
      <p:pic>
        <p:nvPicPr>
          <p:cNvPr id="67" name="Picture 11" descr="D:\Documents And Settings\GQR7802\Local Settings\Temporary Internet Files\Content.IE5\HNYX0581\MC90044131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41884" y="3333933"/>
            <a:ext cx="208128" cy="16936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6108" y="1419893"/>
            <a:ext cx="347179" cy="820180"/>
          </a:xfrm>
          <a:prstGeom prst="rect">
            <a:avLst/>
          </a:prstGeom>
        </p:spPr>
      </p:pic>
      <p:cxnSp>
        <p:nvCxnSpPr>
          <p:cNvPr id="30724" name="Straight Arrow Connector 287"/>
          <p:cNvCxnSpPr>
            <a:cxnSpLocks noChangeShapeType="1"/>
          </p:cNvCxnSpPr>
          <p:nvPr/>
        </p:nvCxnSpPr>
        <p:spPr bwMode="auto">
          <a:xfrm flipH="1">
            <a:off x="6340472" y="1607220"/>
            <a:ext cx="69225" cy="1131659"/>
          </a:xfrm>
          <a:prstGeom prst="straightConnector1">
            <a:avLst/>
          </a:prstGeom>
          <a:noFill/>
          <a:ln w="12700" algn="ctr">
            <a:solidFill>
              <a:schemeClr val="tx1"/>
            </a:solidFill>
            <a:prstDash val="dash"/>
            <a:round/>
            <a:headEnd/>
            <a:tailEnd type="arrow" w="med" len="med"/>
          </a:ln>
        </p:spPr>
      </p:cxnSp>
      <p:cxnSp>
        <p:nvCxnSpPr>
          <p:cNvPr id="30726"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30727"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0728"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30729"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30730"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0731"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30732"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0733"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0734"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30735"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30736"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30737" name="Group 188"/>
          <p:cNvGrpSpPr>
            <a:grpSpLocks noChangeAspect="1"/>
          </p:cNvGrpSpPr>
          <p:nvPr/>
        </p:nvGrpSpPr>
        <p:grpSpPr bwMode="auto">
          <a:xfrm>
            <a:off x="5808663" y="3844926"/>
            <a:ext cx="107950" cy="73025"/>
            <a:chOff x="7956376" y="548680"/>
            <a:chExt cx="216024" cy="144016"/>
          </a:xfrm>
        </p:grpSpPr>
        <p:cxnSp>
          <p:nvCxnSpPr>
            <p:cNvPr id="3077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077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0738" name="Group 188"/>
          <p:cNvGrpSpPr>
            <a:grpSpLocks noChangeAspect="1"/>
          </p:cNvGrpSpPr>
          <p:nvPr/>
        </p:nvGrpSpPr>
        <p:grpSpPr bwMode="auto">
          <a:xfrm>
            <a:off x="7032625" y="3844926"/>
            <a:ext cx="107950" cy="73025"/>
            <a:chOff x="7956376" y="548680"/>
            <a:chExt cx="216024" cy="144016"/>
          </a:xfrm>
        </p:grpSpPr>
        <p:cxnSp>
          <p:nvCxnSpPr>
            <p:cNvPr id="30775"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0776"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30739" name="TextBox 32"/>
          <p:cNvSpPr txBox="1">
            <a:spLocks noChangeArrowheads="1"/>
          </p:cNvSpPr>
          <p:nvPr/>
        </p:nvSpPr>
        <p:spPr bwMode="auto">
          <a:xfrm>
            <a:off x="9551989" y="3284539"/>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30740"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cxnSp>
        <p:nvCxnSpPr>
          <p:cNvPr id="30742"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30744"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30746"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30747"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grpSp>
        <p:nvGrpSpPr>
          <p:cNvPr id="30750" name="Groep 55"/>
          <p:cNvGrpSpPr>
            <a:grpSpLocks/>
          </p:cNvGrpSpPr>
          <p:nvPr/>
        </p:nvGrpSpPr>
        <p:grpSpPr bwMode="auto">
          <a:xfrm>
            <a:off x="6167439" y="3429000"/>
            <a:ext cx="865187" cy="431800"/>
            <a:chOff x="4427984" y="2636912"/>
            <a:chExt cx="864096" cy="432048"/>
          </a:xfrm>
        </p:grpSpPr>
        <p:cxnSp>
          <p:nvCxnSpPr>
            <p:cNvPr id="58" name="Rechte verbindingslijn met pijl 57"/>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0" name="Tekstvak 59"/>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63"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grpSp>
        <p:nvGrpSpPr>
          <p:cNvPr id="30753" name="Groep 65"/>
          <p:cNvGrpSpPr>
            <a:grpSpLocks/>
          </p:cNvGrpSpPr>
          <p:nvPr/>
        </p:nvGrpSpPr>
        <p:grpSpPr bwMode="auto">
          <a:xfrm>
            <a:off x="9409114" y="3500439"/>
            <a:ext cx="1582737" cy="433387"/>
            <a:chOff x="4716016" y="3501008"/>
            <a:chExt cx="1584176" cy="432048"/>
          </a:xfrm>
        </p:grpSpPr>
        <p:pic>
          <p:nvPicPr>
            <p:cNvPr id="30771"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30772"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cxnSp>
        <p:nvCxnSpPr>
          <p:cNvPr id="30754" name="Straight Arrow Connector 135"/>
          <p:cNvCxnSpPr>
            <a:cxnSpLocks noChangeShapeType="1"/>
          </p:cNvCxnSpPr>
          <p:nvPr/>
        </p:nvCxnSpPr>
        <p:spPr bwMode="auto">
          <a:xfrm>
            <a:off x="1919288" y="1341438"/>
            <a:ext cx="0" cy="2374900"/>
          </a:xfrm>
          <a:prstGeom prst="straightConnector1">
            <a:avLst/>
          </a:prstGeom>
          <a:noFill/>
          <a:ln w="12700" algn="ctr">
            <a:solidFill>
              <a:schemeClr val="accent2"/>
            </a:solidFill>
            <a:prstDash val="dash"/>
            <a:round/>
            <a:headEnd/>
            <a:tailEnd/>
          </a:ln>
        </p:spPr>
      </p:cxnSp>
      <p:sp>
        <p:nvSpPr>
          <p:cNvPr id="30755" name="TextBox 370"/>
          <p:cNvSpPr txBox="1">
            <a:spLocks noChangeArrowheads="1"/>
          </p:cNvSpPr>
          <p:nvPr/>
        </p:nvSpPr>
        <p:spPr bwMode="auto">
          <a:xfrm>
            <a:off x="1847851" y="6032501"/>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30756" name="Rechte verbindingslijn 98"/>
          <p:cNvCxnSpPr>
            <a:cxnSpLocks noChangeShapeType="1"/>
          </p:cNvCxnSpPr>
          <p:nvPr/>
        </p:nvCxnSpPr>
        <p:spPr bwMode="auto">
          <a:xfrm flipV="1">
            <a:off x="1919288" y="4724400"/>
            <a:ext cx="792162" cy="0"/>
          </a:xfrm>
          <a:prstGeom prst="line">
            <a:avLst/>
          </a:prstGeom>
          <a:noFill/>
          <a:ln w="31750" algn="ctr">
            <a:solidFill>
              <a:schemeClr val="accent2"/>
            </a:solidFill>
            <a:round/>
            <a:headEnd/>
            <a:tailEnd/>
          </a:ln>
        </p:spPr>
      </p:cxnSp>
      <p:cxnSp>
        <p:nvCxnSpPr>
          <p:cNvPr id="30757" name="Rechte verbindingslijn 106"/>
          <p:cNvCxnSpPr>
            <a:cxnSpLocks noChangeShapeType="1"/>
          </p:cNvCxnSpPr>
          <p:nvPr/>
        </p:nvCxnSpPr>
        <p:spPr bwMode="auto">
          <a:xfrm>
            <a:off x="1919288" y="3644900"/>
            <a:ext cx="0" cy="1079500"/>
          </a:xfrm>
          <a:prstGeom prst="line">
            <a:avLst/>
          </a:prstGeom>
          <a:noFill/>
          <a:ln w="31750" algn="ctr">
            <a:solidFill>
              <a:schemeClr val="accent2"/>
            </a:solidFill>
            <a:round/>
            <a:headEnd/>
            <a:tailEnd/>
          </a:ln>
        </p:spPr>
      </p:cxnSp>
      <p:sp>
        <p:nvSpPr>
          <p:cNvPr id="30758" name="Rounded Rectangle 122"/>
          <p:cNvSpPr>
            <a:spLocks noChangeArrowheads="1"/>
          </p:cNvSpPr>
          <p:nvPr/>
        </p:nvSpPr>
        <p:spPr bwMode="auto">
          <a:xfrm>
            <a:off x="2711451" y="4581526"/>
            <a:ext cx="1008063" cy="441325"/>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zichtbaarheid </a:t>
            </a:r>
          </a:p>
          <a:p>
            <a:pPr algn="ctr"/>
            <a:r>
              <a:rPr lang="nl-BE" sz="800" dirty="0">
                <a:latin typeface="Arial" panose="020B0604020202020204" pitchFamily="34" charset="0"/>
                <a:cs typeface="Arial" panose="020B0604020202020204" pitchFamily="34" charset="0"/>
              </a:rPr>
              <a:t>detectiepunten </a:t>
            </a:r>
          </a:p>
          <a:p>
            <a:pPr algn="ctr"/>
            <a:r>
              <a:rPr lang="nl-BE" sz="800" dirty="0">
                <a:latin typeface="Arial" panose="020B0604020202020204" pitchFamily="34" charset="0"/>
                <a:cs typeface="Arial" panose="020B0604020202020204" pitchFamily="34" charset="0"/>
              </a:rPr>
              <a:t>kant Lokeren</a:t>
            </a:r>
          </a:p>
        </p:txBody>
      </p:sp>
      <p:cxnSp>
        <p:nvCxnSpPr>
          <p:cNvPr id="30759" name="Straight Arrow Connector 135"/>
          <p:cNvCxnSpPr>
            <a:cxnSpLocks noChangeShapeType="1"/>
          </p:cNvCxnSpPr>
          <p:nvPr/>
        </p:nvCxnSpPr>
        <p:spPr bwMode="auto">
          <a:xfrm>
            <a:off x="1919288" y="5445125"/>
            <a:ext cx="0" cy="719138"/>
          </a:xfrm>
          <a:prstGeom prst="straightConnector1">
            <a:avLst/>
          </a:prstGeom>
          <a:noFill/>
          <a:ln w="12700" algn="ctr">
            <a:solidFill>
              <a:schemeClr val="accent2"/>
            </a:solidFill>
            <a:prstDash val="dash"/>
            <a:round/>
            <a:headEnd/>
            <a:tailEnd type="arrow" w="med" len="med"/>
          </a:ln>
        </p:spPr>
      </p:cxnSp>
      <p:pic>
        <p:nvPicPr>
          <p:cNvPr id="30760"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2176" y="4365626"/>
            <a:ext cx="479425" cy="390525"/>
          </a:xfrm>
          <a:prstGeom prst="rect">
            <a:avLst/>
          </a:prstGeom>
          <a:noFill/>
          <a:ln w="9525">
            <a:noFill/>
            <a:miter lim="800000"/>
            <a:headEnd/>
            <a:tailEnd/>
          </a:ln>
        </p:spPr>
      </p:pic>
      <p:cxnSp>
        <p:nvCxnSpPr>
          <p:cNvPr id="30761" name="Straight Arrow Connector 135"/>
          <p:cNvCxnSpPr>
            <a:cxnSpLocks noChangeShapeType="1"/>
          </p:cNvCxnSpPr>
          <p:nvPr/>
        </p:nvCxnSpPr>
        <p:spPr bwMode="auto">
          <a:xfrm>
            <a:off x="1919288" y="5445125"/>
            <a:ext cx="0" cy="719138"/>
          </a:xfrm>
          <a:prstGeom prst="straightConnector1">
            <a:avLst/>
          </a:prstGeom>
          <a:noFill/>
          <a:ln w="12700" algn="ctr">
            <a:solidFill>
              <a:schemeClr val="accent2"/>
            </a:solidFill>
            <a:prstDash val="dash"/>
            <a:round/>
            <a:headEnd/>
            <a:tailEnd type="arrow" w="med" len="med"/>
          </a:ln>
        </p:spPr>
      </p:cxnSp>
      <p:sp>
        <p:nvSpPr>
          <p:cNvPr id="30762" name="Rounded Rectangle 122"/>
          <p:cNvSpPr>
            <a:spLocks noChangeArrowheads="1"/>
          </p:cNvSpPr>
          <p:nvPr/>
        </p:nvSpPr>
        <p:spPr bwMode="auto">
          <a:xfrm>
            <a:off x="2711451" y="5157789"/>
            <a:ext cx="1008063" cy="441325"/>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zichtbaarheid </a:t>
            </a:r>
          </a:p>
          <a:p>
            <a:pPr algn="ctr"/>
            <a:r>
              <a:rPr lang="nl-BE" sz="800" dirty="0">
                <a:latin typeface="Arial" panose="020B0604020202020204" pitchFamily="34" charset="0"/>
                <a:cs typeface="Arial" panose="020B0604020202020204" pitchFamily="34" charset="0"/>
              </a:rPr>
              <a:t>detectiepunten</a:t>
            </a:r>
          </a:p>
          <a:p>
            <a:pPr algn="ctr"/>
            <a:r>
              <a:rPr lang="nl-BE" sz="800" dirty="0">
                <a:latin typeface="Arial" panose="020B0604020202020204" pitchFamily="34" charset="0"/>
                <a:cs typeface="Arial" panose="020B0604020202020204" pitchFamily="34" charset="0"/>
              </a:rPr>
              <a:t>kant Dendermonde</a:t>
            </a:r>
          </a:p>
        </p:txBody>
      </p:sp>
      <p:pic>
        <p:nvPicPr>
          <p:cNvPr id="30763"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2176" y="4941889"/>
            <a:ext cx="479425" cy="390525"/>
          </a:xfrm>
          <a:prstGeom prst="rect">
            <a:avLst/>
          </a:prstGeom>
          <a:noFill/>
          <a:ln w="9525">
            <a:noFill/>
            <a:miter lim="800000"/>
            <a:headEnd/>
            <a:tailEnd/>
          </a:ln>
        </p:spPr>
      </p:pic>
      <p:cxnSp>
        <p:nvCxnSpPr>
          <p:cNvPr id="30764" name="Rechte verbindingslijn 118"/>
          <p:cNvCxnSpPr>
            <a:cxnSpLocks noChangeShapeType="1"/>
          </p:cNvCxnSpPr>
          <p:nvPr/>
        </p:nvCxnSpPr>
        <p:spPr bwMode="auto">
          <a:xfrm flipV="1">
            <a:off x="1919288" y="5445125"/>
            <a:ext cx="792162" cy="0"/>
          </a:xfrm>
          <a:prstGeom prst="line">
            <a:avLst/>
          </a:prstGeom>
          <a:noFill/>
          <a:ln w="31750" algn="ctr">
            <a:solidFill>
              <a:schemeClr val="accent2"/>
            </a:solidFill>
            <a:round/>
            <a:headEnd/>
            <a:tailEnd/>
          </a:ln>
        </p:spPr>
      </p:cxnSp>
      <p:cxnSp>
        <p:nvCxnSpPr>
          <p:cNvPr id="30765" name="Rechte verbindingslijn 116"/>
          <p:cNvCxnSpPr>
            <a:cxnSpLocks noChangeShapeType="1"/>
          </p:cNvCxnSpPr>
          <p:nvPr/>
        </p:nvCxnSpPr>
        <p:spPr bwMode="auto">
          <a:xfrm>
            <a:off x="3216275" y="5013326"/>
            <a:ext cx="0" cy="144463"/>
          </a:xfrm>
          <a:prstGeom prst="line">
            <a:avLst/>
          </a:prstGeom>
          <a:noFill/>
          <a:ln w="31750" algn="ctr">
            <a:solidFill>
              <a:schemeClr val="accent2"/>
            </a:solidFill>
            <a:round/>
            <a:headEnd/>
            <a:tailEnd/>
          </a:ln>
        </p:spPr>
      </p:cxnSp>
      <p:sp>
        <p:nvSpPr>
          <p:cNvPr id="30766" name="Rounded Rectangle 122"/>
          <p:cNvSpPr>
            <a:spLocks noChangeArrowheads="1"/>
          </p:cNvSpPr>
          <p:nvPr/>
        </p:nvSpPr>
        <p:spPr bwMode="auto">
          <a:xfrm>
            <a:off x="1577976" y="3830638"/>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en-US" sz="800" dirty="0" err="1">
                <a:latin typeface="Arial" panose="020B0604020202020204" pitchFamily="34" charset="0"/>
                <a:cs typeface="Arial" panose="020B0604020202020204" pitchFamily="34" charset="0"/>
              </a:rPr>
              <a:t>herstel</a:t>
            </a:r>
            <a:r>
              <a:rPr lang="en-US" sz="800" dirty="0">
                <a:latin typeface="Arial" panose="020B0604020202020204" pitchFamily="34" charset="0"/>
                <a:cs typeface="Arial" panose="020B0604020202020204" pitchFamily="34" charset="0"/>
              </a:rPr>
              <a:t> </a:t>
            </a:r>
          </a:p>
          <a:p>
            <a:pPr algn="ctr"/>
            <a:r>
              <a:rPr lang="en-US" sz="800" dirty="0" err="1">
                <a:latin typeface="Arial" panose="020B0604020202020204" pitchFamily="34" charset="0"/>
                <a:cs typeface="Arial" panose="020B0604020202020204" pitchFamily="34" charset="0"/>
              </a:rPr>
              <a:t>zichtbaarheid</a:t>
            </a:r>
            <a:endParaRPr lang="nl-BE" sz="800" dirty="0">
              <a:latin typeface="Arial" panose="020B0604020202020204" pitchFamily="34" charset="0"/>
              <a:cs typeface="Arial" panose="020B0604020202020204" pitchFamily="34" charset="0"/>
            </a:endParaRPr>
          </a:p>
        </p:txBody>
      </p:sp>
      <p:sp>
        <p:nvSpPr>
          <p:cNvPr id="70" name="Rectangular Callout 50"/>
          <p:cNvSpPr>
            <a:spLocks noChangeArrowheads="1"/>
          </p:cNvSpPr>
          <p:nvPr/>
        </p:nvSpPr>
        <p:spPr bwMode="auto">
          <a:xfrm>
            <a:off x="6816726" y="1628775"/>
            <a:ext cx="719435" cy="216049"/>
          </a:xfrm>
          <a:prstGeom prst="wedgeRectCallout">
            <a:avLst>
              <a:gd name="adj1" fmla="val -56045"/>
              <a:gd name="adj2" fmla="val 139073"/>
            </a:avLst>
          </a:prstGeom>
          <a:solidFill>
            <a:srgbClr val="92D050"/>
          </a:solidFill>
          <a:ln w="31750" algn="ctr">
            <a:solidFill>
              <a:srgbClr val="92D050"/>
            </a:solidFill>
            <a:round/>
            <a:headEnd/>
            <a:tailEnd/>
          </a:ln>
        </p:spPr>
        <p:txBody>
          <a:bodyPr wrap="none" anchor="ctr"/>
          <a:lstStyle/>
          <a:p>
            <a:pPr algn="ctr">
              <a:defRPr/>
            </a:pPr>
            <a:r>
              <a:rPr lang="en-US" sz="1200" b="1" dirty="0">
                <a:solidFill>
                  <a:schemeClr val="bg1"/>
                </a:solidFill>
              </a:rPr>
              <a:t>OK! </a:t>
            </a:r>
            <a:endParaRPr lang="nl-BE" sz="1200" b="1" dirty="0">
              <a:solidFill>
                <a:schemeClr val="bg1"/>
              </a:solidFill>
            </a:endParaRPr>
          </a:p>
        </p:txBody>
      </p:sp>
      <p:sp>
        <p:nvSpPr>
          <p:cNvPr id="59" name="Rechthoek 35"/>
          <p:cNvSpPr>
            <a:spLocks noChangeArrowheads="1"/>
          </p:cNvSpPr>
          <p:nvPr/>
        </p:nvSpPr>
        <p:spPr bwMode="auto">
          <a:xfrm>
            <a:off x="6049968" y="1000794"/>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61" name="Text Placeholder 1"/>
          <p:cNvSpPr>
            <a:spLocks noGrp="1"/>
          </p:cNvSpPr>
          <p:nvPr>
            <p:ph type="body" sz="quarter" idx="18"/>
          </p:nvPr>
        </p:nvSpPr>
        <p:spPr>
          <a:xfrm>
            <a:off x="9120189" y="154526"/>
            <a:ext cx="2790605" cy="360363"/>
          </a:xfrm>
        </p:spPr>
        <p:txBody>
          <a:bodyPr/>
          <a:lstStyle/>
          <a:p>
            <a:pPr marL="228600" indent="-22860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kijkuit</a:t>
            </a:r>
            <a:endParaRPr lang="en-GB" dirty="0"/>
          </a:p>
          <a:p>
            <a:r>
              <a:rPr lang="en-GB" dirty="0"/>
              <a:t>1.3 </a:t>
            </a:r>
            <a:r>
              <a:rPr lang="en-GB" dirty="0" err="1"/>
              <a:t>Herstel</a:t>
            </a:r>
            <a:r>
              <a:rPr lang="en-GB" dirty="0"/>
              <a:t> van de </a:t>
            </a:r>
            <a:r>
              <a:rPr lang="en-GB" dirty="0" err="1"/>
              <a:t>zichtbaarheid</a:t>
            </a:r>
            <a:endParaRPr lang="en-GB" dirty="0"/>
          </a:p>
        </p:txBody>
      </p:sp>
      <p:sp>
        <p:nvSpPr>
          <p:cNvPr id="62" name="TextBox 61"/>
          <p:cNvSpPr txBox="1"/>
          <p:nvPr/>
        </p:nvSpPr>
        <p:spPr>
          <a:xfrm>
            <a:off x="3979069" y="4619706"/>
            <a:ext cx="5386389" cy="1055608"/>
          </a:xfrm>
          <a:prstGeom prst="roundRect">
            <a:avLst/>
          </a:prstGeom>
          <a:noFill/>
          <a:ln w="12700">
            <a:solidFill>
              <a:srgbClr val="C00000"/>
            </a:solidFill>
            <a:prstDash val="dash"/>
          </a:ln>
        </p:spPr>
        <p:txBody>
          <a:bodyPr wrap="square" rtlCol="0">
            <a:spAutoFit/>
          </a:bodyPr>
          <a:lstStyle/>
          <a:p>
            <a:pPr algn="ctr"/>
            <a:r>
              <a:rPr lang="nl-BE" sz="1400" dirty="0">
                <a:latin typeface="+mn-lt"/>
              </a:rPr>
              <a:t>De kijkuit laat mondeling weten dat de zichtbaarheid van de detectiepunten opnieuw normaal geworden is (de zichtbaarheid mag niet meer onderbroken worden door de doorrit van de aangekondigde trein).</a:t>
            </a:r>
          </a:p>
        </p:txBody>
      </p:sp>
      <p:pic>
        <p:nvPicPr>
          <p:cNvPr id="65" name="Picture 64"/>
          <p:cNvPicPr>
            <a:picLocks noChangeAspect="1"/>
          </p:cNvPicPr>
          <p:nvPr/>
        </p:nvPicPr>
        <p:blipFill rotWithShape="1">
          <a:blip r:embed="rId7"/>
          <a:srcRect r="45756"/>
          <a:stretch/>
        </p:blipFill>
        <p:spPr>
          <a:xfrm>
            <a:off x="6132806" y="2801864"/>
            <a:ext cx="415333" cy="606573"/>
          </a:xfrm>
          <a:prstGeom prst="rect">
            <a:avLst/>
          </a:prstGeom>
        </p:spPr>
      </p:pic>
      <p:pic>
        <p:nvPicPr>
          <p:cNvPr id="67" name="Picture 66"/>
          <p:cNvPicPr>
            <a:picLocks noChangeAspect="1"/>
          </p:cNvPicPr>
          <p:nvPr/>
        </p:nvPicPr>
        <p:blipFill rotWithShape="1">
          <a:blip r:embed="rId7"/>
          <a:srcRect r="45756"/>
          <a:stretch/>
        </p:blipFill>
        <p:spPr>
          <a:xfrm>
            <a:off x="5796851" y="2835128"/>
            <a:ext cx="415333" cy="606573"/>
          </a:xfrm>
          <a:prstGeom prst="rect">
            <a:avLst/>
          </a:prstGeom>
        </p:spPr>
      </p:pic>
      <p:pic>
        <p:nvPicPr>
          <p:cNvPr id="71"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91824" y="2886441"/>
            <a:ext cx="208128" cy="169365"/>
          </a:xfrm>
          <a:prstGeom prst="rect">
            <a:avLst/>
          </a:prstGeom>
          <a:noFill/>
          <a:ln w="9525">
            <a:noFill/>
            <a:miter lim="800000"/>
            <a:headEnd/>
            <a:tailEnd/>
          </a:ln>
        </p:spPr>
      </p:pic>
      <p:pic>
        <p:nvPicPr>
          <p:cNvPr id="72"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9476" y="3137426"/>
            <a:ext cx="208128" cy="169365"/>
          </a:xfrm>
          <a:prstGeom prst="rect">
            <a:avLst/>
          </a:prstGeom>
          <a:noFill/>
          <a:ln w="9525">
            <a:noFill/>
            <a:miter lim="800000"/>
            <a:headEnd/>
            <a:tailEnd/>
          </a:ln>
        </p:spPr>
      </p:pic>
      <p:pic>
        <p:nvPicPr>
          <p:cNvPr id="73"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85245" y="3082563"/>
            <a:ext cx="208128" cy="169365"/>
          </a:xfrm>
          <a:prstGeom prst="rect">
            <a:avLst/>
          </a:prstGeom>
          <a:noFill/>
          <a:ln w="9525">
            <a:noFill/>
            <a:miter lim="800000"/>
            <a:headEnd/>
            <a:tailEnd/>
          </a:ln>
        </p:spPr>
      </p:pic>
      <p:pic>
        <p:nvPicPr>
          <p:cNvPr id="74"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85245" y="2845843"/>
            <a:ext cx="208128" cy="169365"/>
          </a:xfrm>
          <a:prstGeom prst="rect">
            <a:avLst/>
          </a:prstGeom>
          <a:noFill/>
          <a:ln w="9525">
            <a:noFill/>
            <a:miter lim="800000"/>
            <a:headEnd/>
            <a:tailEnd/>
          </a:ln>
        </p:spPr>
      </p:pic>
      <p:pic>
        <p:nvPicPr>
          <p:cNvPr id="76"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36408" y="2407404"/>
            <a:ext cx="208128" cy="1693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7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6733" y="1449612"/>
            <a:ext cx="347179" cy="820180"/>
          </a:xfrm>
          <a:prstGeom prst="rect">
            <a:avLst/>
          </a:prstGeom>
        </p:spPr>
      </p:pic>
      <p:cxnSp>
        <p:nvCxnSpPr>
          <p:cNvPr id="31750"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31751"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31752"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31753"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1754"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31755"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31756"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1757"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31758"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1759"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1760"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31761"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31762"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31763" name="Group 188"/>
          <p:cNvGrpSpPr>
            <a:grpSpLocks noChangeAspect="1"/>
          </p:cNvGrpSpPr>
          <p:nvPr/>
        </p:nvGrpSpPr>
        <p:grpSpPr bwMode="auto">
          <a:xfrm>
            <a:off x="5808663" y="3844926"/>
            <a:ext cx="107950" cy="73025"/>
            <a:chOff x="7956376" y="548680"/>
            <a:chExt cx="216024" cy="144016"/>
          </a:xfrm>
        </p:grpSpPr>
        <p:cxnSp>
          <p:nvCxnSpPr>
            <p:cNvPr id="31785"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1786"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1764" name="Group 188"/>
          <p:cNvGrpSpPr>
            <a:grpSpLocks noChangeAspect="1"/>
          </p:cNvGrpSpPr>
          <p:nvPr/>
        </p:nvGrpSpPr>
        <p:grpSpPr bwMode="auto">
          <a:xfrm>
            <a:off x="7032625" y="3844926"/>
            <a:ext cx="107950" cy="73025"/>
            <a:chOff x="7956376" y="548680"/>
            <a:chExt cx="216024" cy="144016"/>
          </a:xfrm>
        </p:grpSpPr>
        <p:cxnSp>
          <p:nvCxnSpPr>
            <p:cNvPr id="31783"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1784"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31765" name="TextBox 32"/>
          <p:cNvSpPr txBox="1">
            <a:spLocks noChangeArrowheads="1"/>
          </p:cNvSpPr>
          <p:nvPr/>
        </p:nvSpPr>
        <p:spPr bwMode="auto">
          <a:xfrm>
            <a:off x="9551989" y="3284539"/>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31766"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cxnSp>
        <p:nvCxnSpPr>
          <p:cNvPr id="31769"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31771"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31773"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31774"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cxnSp>
        <p:nvCxnSpPr>
          <p:cNvPr id="52"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31778"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werk </a:t>
            </a:r>
          </a:p>
          <a:p>
            <a:pPr algn="ctr"/>
            <a:r>
              <a:rPr lang="nl-BE" sz="800" dirty="0">
                <a:latin typeface="Arial" panose="020B0604020202020204" pitchFamily="34" charset="0"/>
                <a:cs typeface="Arial" panose="020B0604020202020204" pitchFamily="34" charset="0"/>
              </a:rPr>
              <a:t>hernemen</a:t>
            </a:r>
          </a:p>
        </p:txBody>
      </p:sp>
      <p:sp>
        <p:nvSpPr>
          <p:cNvPr id="43" name="Rechthoek 35"/>
          <p:cNvSpPr>
            <a:spLocks noChangeArrowheads="1"/>
          </p:cNvSpPr>
          <p:nvPr/>
        </p:nvSpPr>
        <p:spPr bwMode="auto">
          <a:xfrm>
            <a:off x="6062092" y="1027794"/>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45" name="Text Placeholder 1"/>
          <p:cNvSpPr>
            <a:spLocks noGrp="1"/>
          </p:cNvSpPr>
          <p:nvPr>
            <p:ph type="body" sz="quarter" idx="18"/>
          </p:nvPr>
        </p:nvSpPr>
        <p:spPr>
          <a:xfrm>
            <a:off x="9120189" y="154526"/>
            <a:ext cx="2790605" cy="360363"/>
          </a:xfrm>
        </p:spPr>
        <p:txBody>
          <a:bodyPr/>
          <a:lstStyle/>
          <a:p>
            <a:pPr marL="228600" indent="-22860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kijkuit</a:t>
            </a:r>
            <a:endParaRPr lang="en-GB" dirty="0"/>
          </a:p>
          <a:p>
            <a:r>
              <a:rPr lang="en-GB" dirty="0"/>
              <a:t>1.4 </a:t>
            </a:r>
            <a:r>
              <a:rPr lang="en-GB" dirty="0" err="1"/>
              <a:t>Hernemen</a:t>
            </a:r>
            <a:r>
              <a:rPr lang="en-GB" dirty="0"/>
              <a:t> van het </a:t>
            </a:r>
            <a:r>
              <a:rPr lang="en-GB" dirty="0" err="1"/>
              <a:t>werk</a:t>
            </a:r>
            <a:endParaRPr lang="en-GB" dirty="0"/>
          </a:p>
        </p:txBody>
      </p:sp>
      <p:sp>
        <p:nvSpPr>
          <p:cNvPr id="46" name="Title 1"/>
          <p:cNvSpPr txBox="1">
            <a:spLocks/>
          </p:cNvSpPr>
          <p:nvPr/>
        </p:nvSpPr>
        <p:spPr>
          <a:xfrm>
            <a:off x="839789" y="644298"/>
            <a:ext cx="8280400" cy="50323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en-US" sz="1800" b="1" dirty="0">
                <a:solidFill>
                  <a:schemeClr val="accent1"/>
                </a:solidFill>
              </a:rPr>
              <a:t>1.4 </a:t>
            </a:r>
            <a:r>
              <a:rPr lang="en-US" sz="1800" b="1" dirty="0" err="1">
                <a:solidFill>
                  <a:schemeClr val="accent1"/>
                </a:solidFill>
              </a:rPr>
              <a:t>Hernemen</a:t>
            </a:r>
            <a:r>
              <a:rPr lang="en-US" sz="1800" b="1" dirty="0">
                <a:solidFill>
                  <a:schemeClr val="accent1"/>
                </a:solidFill>
              </a:rPr>
              <a:t> van het </a:t>
            </a:r>
            <a:r>
              <a:rPr lang="en-US" sz="1800" b="1" dirty="0" err="1">
                <a:solidFill>
                  <a:schemeClr val="accent1"/>
                </a:solidFill>
              </a:rPr>
              <a:t>werk</a:t>
            </a:r>
            <a:endParaRPr lang="en-US" sz="2400" b="1" dirty="0">
              <a:solidFill>
                <a:schemeClr val="accent1"/>
              </a:solidFill>
            </a:endParaRPr>
          </a:p>
        </p:txBody>
      </p:sp>
      <p:cxnSp>
        <p:nvCxnSpPr>
          <p:cNvPr id="31748" name="Straight Arrow Connector 287"/>
          <p:cNvCxnSpPr>
            <a:cxnSpLocks noChangeShapeType="1"/>
          </p:cNvCxnSpPr>
          <p:nvPr/>
        </p:nvCxnSpPr>
        <p:spPr bwMode="auto">
          <a:xfrm flipH="1">
            <a:off x="6311900" y="1641778"/>
            <a:ext cx="187545" cy="1139522"/>
          </a:xfrm>
          <a:prstGeom prst="straightConnector1">
            <a:avLst/>
          </a:prstGeom>
          <a:noFill/>
          <a:ln w="12700" algn="ctr">
            <a:solidFill>
              <a:schemeClr val="tx1"/>
            </a:solidFill>
            <a:prstDash val="dash"/>
            <a:round/>
            <a:headEnd/>
            <a:tailEnd type="arrow" w="med" len="med"/>
          </a:ln>
        </p:spPr>
      </p:cxnSp>
      <p:sp>
        <p:nvSpPr>
          <p:cNvPr id="60" name="Boog 59"/>
          <p:cNvSpPr/>
          <p:nvPr/>
        </p:nvSpPr>
        <p:spPr bwMode="auto">
          <a:xfrm rot="2379964">
            <a:off x="5829301" y="3005139"/>
            <a:ext cx="688975" cy="1216025"/>
          </a:xfrm>
          <a:prstGeom prst="arc">
            <a:avLst>
              <a:gd name="adj1" fmla="val 17342940"/>
              <a:gd name="adj2" fmla="val 0"/>
            </a:avLst>
          </a:prstGeom>
          <a:noFill/>
          <a:ln w="31750" cap="flat" cmpd="sng" algn="ctr">
            <a:solidFill>
              <a:srgbClr val="92D050"/>
            </a:solidFill>
            <a:prstDash val="solid"/>
            <a:round/>
            <a:headEnd type="none" w="med" len="med"/>
            <a:tailEnd type="arrow" w="med" len="med"/>
          </a:ln>
          <a:effectLst/>
        </p:spPr>
        <p:txBody>
          <a:bodyPr wrap="none" anchor="ctr"/>
          <a:lstStyle/>
          <a:p>
            <a:pPr algn="ctr">
              <a:defRPr/>
            </a:pPr>
            <a:endParaRPr lang="nl-BE"/>
          </a:p>
        </p:txBody>
      </p:sp>
      <p:pic>
        <p:nvPicPr>
          <p:cNvPr id="42" name="Picture 41"/>
          <p:cNvPicPr>
            <a:picLocks noChangeAspect="1"/>
          </p:cNvPicPr>
          <p:nvPr/>
        </p:nvPicPr>
        <p:blipFill rotWithShape="1">
          <a:blip r:embed="rId4"/>
          <a:srcRect r="45756"/>
          <a:stretch/>
        </p:blipFill>
        <p:spPr>
          <a:xfrm>
            <a:off x="5955493" y="2858752"/>
            <a:ext cx="415333" cy="606573"/>
          </a:xfrm>
          <a:prstGeom prst="rect">
            <a:avLst/>
          </a:prstGeom>
        </p:spPr>
      </p:pic>
      <p:pic>
        <p:nvPicPr>
          <p:cNvPr id="44" name="Picture 43"/>
          <p:cNvPicPr>
            <a:picLocks noChangeAspect="1"/>
          </p:cNvPicPr>
          <p:nvPr/>
        </p:nvPicPr>
        <p:blipFill rotWithShape="1">
          <a:blip r:embed="rId4"/>
          <a:srcRect r="45756"/>
          <a:stretch/>
        </p:blipFill>
        <p:spPr>
          <a:xfrm>
            <a:off x="6227821" y="2832026"/>
            <a:ext cx="415333" cy="606573"/>
          </a:xfrm>
          <a:prstGeom prst="rect">
            <a:avLst/>
          </a:prstGeom>
        </p:spPr>
      </p:pic>
      <p:pic>
        <p:nvPicPr>
          <p:cNvPr id="49"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9088" y="2994456"/>
            <a:ext cx="208128" cy="169365"/>
          </a:xfrm>
          <a:prstGeom prst="rect">
            <a:avLst/>
          </a:prstGeom>
          <a:noFill/>
          <a:ln w="9525">
            <a:noFill/>
            <a:miter lim="800000"/>
            <a:headEnd/>
            <a:tailEnd/>
          </a:ln>
        </p:spPr>
      </p:pic>
      <p:pic>
        <p:nvPicPr>
          <p:cNvPr id="51"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68790" y="2420487"/>
            <a:ext cx="208128" cy="169365"/>
          </a:xfrm>
          <a:prstGeom prst="rect">
            <a:avLst/>
          </a:prstGeom>
          <a:noFill/>
          <a:ln w="9525">
            <a:noFill/>
            <a:miter lim="800000"/>
            <a:headEnd/>
            <a:tailEnd/>
          </a:ln>
        </p:spPr>
      </p:pic>
      <p:pic>
        <p:nvPicPr>
          <p:cNvPr id="53"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1421" y="3202170"/>
            <a:ext cx="208128" cy="169365"/>
          </a:xfrm>
          <a:prstGeom prst="rect">
            <a:avLst/>
          </a:prstGeom>
          <a:noFill/>
          <a:ln w="9525">
            <a:noFill/>
            <a:miter lim="800000"/>
            <a:headEnd/>
            <a:tailEnd/>
          </a:ln>
        </p:spPr>
      </p:pic>
      <p:pic>
        <p:nvPicPr>
          <p:cNvPr id="55"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1585" y="2774069"/>
            <a:ext cx="208128" cy="169365"/>
          </a:xfrm>
          <a:prstGeom prst="rect">
            <a:avLst/>
          </a:prstGeom>
          <a:noFill/>
          <a:ln w="9525">
            <a:noFill/>
            <a:miter lim="800000"/>
            <a:headEnd/>
            <a:tailEnd/>
          </a:ln>
        </p:spPr>
      </p:pic>
      <p:pic>
        <p:nvPicPr>
          <p:cNvPr id="56"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3656" y="3036644"/>
            <a:ext cx="208128" cy="1693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6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771"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cxnSp>
        <p:nvCxnSpPr>
          <p:cNvPr id="32772"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32773"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2774"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32775"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32776"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2777"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32778"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2779"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2780"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32781"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32782"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32783" name="Group 188"/>
          <p:cNvGrpSpPr>
            <a:grpSpLocks noChangeAspect="1"/>
          </p:cNvGrpSpPr>
          <p:nvPr/>
        </p:nvGrpSpPr>
        <p:grpSpPr bwMode="auto">
          <a:xfrm>
            <a:off x="5808663" y="3844926"/>
            <a:ext cx="107950" cy="73025"/>
            <a:chOff x="7956376" y="548680"/>
            <a:chExt cx="216024" cy="144016"/>
          </a:xfrm>
        </p:grpSpPr>
        <p:cxnSp>
          <p:nvCxnSpPr>
            <p:cNvPr id="32806"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2807"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2784" name="Group 188"/>
          <p:cNvGrpSpPr>
            <a:grpSpLocks noChangeAspect="1"/>
          </p:cNvGrpSpPr>
          <p:nvPr/>
        </p:nvGrpSpPr>
        <p:grpSpPr bwMode="auto">
          <a:xfrm>
            <a:off x="7032625" y="3844926"/>
            <a:ext cx="107950" cy="73025"/>
            <a:chOff x="7956376" y="548680"/>
            <a:chExt cx="216024" cy="144016"/>
          </a:xfrm>
        </p:grpSpPr>
        <p:cxnSp>
          <p:nvCxnSpPr>
            <p:cNvPr id="3280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280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32785" name="TextBox 32"/>
          <p:cNvSpPr txBox="1">
            <a:spLocks noChangeArrowheads="1"/>
          </p:cNvSpPr>
          <p:nvPr/>
        </p:nvSpPr>
        <p:spPr bwMode="auto">
          <a:xfrm>
            <a:off x="9551989" y="3284539"/>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32786"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cxnSp>
        <p:nvCxnSpPr>
          <p:cNvPr id="32788"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32790"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32792"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32793"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sp>
        <p:nvSpPr>
          <p:cNvPr id="32798"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werken</a:t>
            </a:r>
          </a:p>
        </p:txBody>
      </p:sp>
      <p:sp>
        <p:nvSpPr>
          <p:cNvPr id="32799"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40" name="Rechthoek 35"/>
          <p:cNvSpPr>
            <a:spLocks noChangeArrowheads="1"/>
          </p:cNvSpPr>
          <p:nvPr/>
        </p:nvSpPr>
        <p:spPr bwMode="auto">
          <a:xfrm>
            <a:off x="6035628" y="1034481"/>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46" name="Text Placeholder 1"/>
          <p:cNvSpPr>
            <a:spLocks noGrp="1"/>
          </p:cNvSpPr>
          <p:nvPr>
            <p:ph type="body" sz="quarter" idx="18"/>
          </p:nvPr>
        </p:nvSpPr>
        <p:spPr>
          <a:xfrm>
            <a:off x="9120189" y="154526"/>
            <a:ext cx="2790605" cy="360363"/>
          </a:xfrm>
        </p:spPr>
        <p:txBody>
          <a:bodyPr/>
          <a:lstStyle/>
          <a:p>
            <a:pPr marL="228600" indent="-228600">
              <a:buAutoNum type="arabicPeriod"/>
            </a:pPr>
            <a:r>
              <a:rPr lang="en-GB" dirty="0" err="1"/>
              <a:t>Opstellen</a:t>
            </a:r>
            <a:r>
              <a:rPr lang="en-GB" dirty="0"/>
              <a:t> van </a:t>
            </a:r>
            <a:r>
              <a:rPr lang="en-GB" dirty="0" err="1"/>
              <a:t>een</a:t>
            </a:r>
            <a:r>
              <a:rPr lang="en-GB" dirty="0"/>
              <a:t> </a:t>
            </a:r>
            <a:r>
              <a:rPr lang="en-GB" dirty="0" err="1"/>
              <a:t>beveiligingssysteem</a:t>
            </a:r>
            <a:r>
              <a:rPr lang="en-GB" dirty="0"/>
              <a:t> met </a:t>
            </a:r>
            <a:r>
              <a:rPr lang="en-GB" dirty="0" err="1"/>
              <a:t>kijkuit</a:t>
            </a:r>
            <a:endParaRPr lang="en-GB" dirty="0"/>
          </a:p>
          <a:p>
            <a:r>
              <a:rPr lang="en-GB" dirty="0"/>
              <a:t>1.4 </a:t>
            </a:r>
            <a:r>
              <a:rPr lang="en-GB" dirty="0" err="1"/>
              <a:t>Hernemen</a:t>
            </a:r>
            <a:r>
              <a:rPr lang="en-GB" dirty="0"/>
              <a:t> van het </a:t>
            </a:r>
            <a:r>
              <a:rPr lang="en-GB" dirty="0" err="1"/>
              <a:t>werk</a:t>
            </a:r>
            <a:endParaRPr lang="en-GB" dirty="0"/>
          </a:p>
        </p:txBody>
      </p:sp>
      <p:pic>
        <p:nvPicPr>
          <p:cNvPr id="39" name="Picture 38"/>
          <p:cNvPicPr>
            <a:picLocks noChangeAspect="1"/>
          </p:cNvPicPr>
          <p:nvPr/>
        </p:nvPicPr>
        <p:blipFill rotWithShape="1">
          <a:blip r:embed="rId3"/>
          <a:srcRect r="45756"/>
          <a:stretch/>
        </p:blipFill>
        <p:spPr>
          <a:xfrm>
            <a:off x="6362490" y="3336063"/>
            <a:ext cx="415333" cy="606573"/>
          </a:xfrm>
          <a:prstGeom prst="rect">
            <a:avLst/>
          </a:prstGeom>
        </p:spPr>
      </p:pic>
      <p:pic>
        <p:nvPicPr>
          <p:cNvPr id="41" name="Picture 40"/>
          <p:cNvPicPr>
            <a:picLocks noChangeAspect="1"/>
          </p:cNvPicPr>
          <p:nvPr/>
        </p:nvPicPr>
        <p:blipFill rotWithShape="1">
          <a:blip r:embed="rId3"/>
          <a:srcRect r="45756"/>
          <a:stretch/>
        </p:blipFill>
        <p:spPr>
          <a:xfrm>
            <a:off x="5982028" y="3326386"/>
            <a:ext cx="415333" cy="606573"/>
          </a:xfrm>
          <a:prstGeom prst="rect">
            <a:avLst/>
          </a:prstGeom>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6733" y="1449612"/>
            <a:ext cx="347179" cy="820180"/>
          </a:xfrm>
          <a:prstGeom prst="rect">
            <a:avLst/>
          </a:prstGeom>
        </p:spPr>
      </p:pic>
      <p:cxnSp>
        <p:nvCxnSpPr>
          <p:cNvPr id="32796" name="Straight Arrow Connector 287"/>
          <p:cNvCxnSpPr>
            <a:cxnSpLocks noChangeShapeType="1"/>
          </p:cNvCxnSpPr>
          <p:nvPr/>
        </p:nvCxnSpPr>
        <p:spPr bwMode="auto">
          <a:xfrm flipH="1">
            <a:off x="6456365" y="1716115"/>
            <a:ext cx="28156" cy="1496985"/>
          </a:xfrm>
          <a:prstGeom prst="straightConnector1">
            <a:avLst/>
          </a:prstGeom>
          <a:noFill/>
          <a:ln w="12700" algn="ctr">
            <a:solidFill>
              <a:schemeClr val="tx1"/>
            </a:solidFill>
            <a:prstDash val="dash"/>
            <a:round/>
            <a:headEnd/>
            <a:tailEnd type="arrow" w="med" len="med"/>
          </a:ln>
        </p:spPr>
      </p:cxnSp>
      <p:pic>
        <p:nvPicPr>
          <p:cNvPr id="43"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1824" y="2894581"/>
            <a:ext cx="208128" cy="169365"/>
          </a:xfrm>
          <a:prstGeom prst="rect">
            <a:avLst/>
          </a:prstGeom>
          <a:noFill/>
          <a:ln w="9525">
            <a:noFill/>
            <a:miter lim="800000"/>
            <a:headEnd/>
            <a:tailEnd/>
          </a:ln>
        </p:spPr>
      </p:pic>
      <p:pic>
        <p:nvPicPr>
          <p:cNvPr id="44"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9922" y="2635780"/>
            <a:ext cx="208128" cy="169365"/>
          </a:xfrm>
          <a:prstGeom prst="rect">
            <a:avLst/>
          </a:prstGeom>
          <a:noFill/>
          <a:ln w="9525">
            <a:noFill/>
            <a:miter lim="800000"/>
            <a:headEnd/>
            <a:tailEnd/>
          </a:ln>
        </p:spPr>
      </p:pic>
      <p:pic>
        <p:nvPicPr>
          <p:cNvPr id="47"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83217" y="3148854"/>
            <a:ext cx="208128" cy="169365"/>
          </a:xfrm>
          <a:prstGeom prst="rect">
            <a:avLst/>
          </a:prstGeom>
          <a:noFill/>
          <a:ln w="9525">
            <a:noFill/>
            <a:miter lim="800000"/>
            <a:headEnd/>
            <a:tailEnd/>
          </a:ln>
        </p:spPr>
      </p:pic>
      <p:pic>
        <p:nvPicPr>
          <p:cNvPr id="48"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0112" y="2930774"/>
            <a:ext cx="208128" cy="169365"/>
          </a:xfrm>
          <a:prstGeom prst="rect">
            <a:avLst/>
          </a:prstGeom>
          <a:noFill/>
          <a:ln w="9525">
            <a:noFill/>
            <a:miter lim="800000"/>
            <a:headEnd/>
            <a:tailEnd/>
          </a:ln>
        </p:spPr>
      </p:pic>
      <p:pic>
        <p:nvPicPr>
          <p:cNvPr id="49"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4205" y="3135880"/>
            <a:ext cx="208128" cy="16936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343472" y="1484784"/>
            <a:ext cx="9300879" cy="4244400"/>
          </a:xfrm>
          <a:prstGeom prst="rect">
            <a:avLst/>
          </a:prstGeom>
        </p:spPr>
        <p:txBody>
          <a:bodyPr/>
          <a:lstStyle/>
          <a:p>
            <a:r>
              <a:rPr lang="nl-BE" sz="2000" b="1" dirty="0">
                <a:solidFill>
                  <a:schemeClr val="tx1"/>
                </a:solidFill>
              </a:rPr>
              <a:t>Familiefoto "Aannemer"</a:t>
            </a:r>
            <a:br>
              <a:rPr lang="nl-BE" sz="2000" b="1" dirty="0">
                <a:solidFill>
                  <a:schemeClr val="tx1"/>
                </a:solidFill>
              </a:rPr>
            </a:br>
            <a:br>
              <a:rPr lang="nl-BE" sz="2000" b="1" dirty="0">
                <a:solidFill>
                  <a:schemeClr val="tx1"/>
                </a:solidFill>
              </a:rPr>
            </a:br>
            <a:r>
              <a:rPr lang="nl-BE" sz="2000" b="1" dirty="0">
                <a:solidFill>
                  <a:schemeClr val="tx1"/>
                </a:solidFill>
              </a:rPr>
              <a:t>0. Inleiding</a:t>
            </a:r>
            <a:br>
              <a:rPr lang="nl-BE" sz="2000" b="1" dirty="0">
                <a:solidFill>
                  <a:schemeClr val="tx1"/>
                </a:solidFill>
              </a:rPr>
            </a:br>
            <a:br>
              <a:rPr lang="nl-BE" sz="2000" b="1" dirty="0">
                <a:solidFill>
                  <a:schemeClr val="tx1"/>
                </a:solidFill>
              </a:rPr>
            </a:br>
            <a:r>
              <a:rPr lang="nl-BE" sz="2000" b="1" dirty="0">
                <a:solidFill>
                  <a:schemeClr val="tx1"/>
                </a:solidFill>
              </a:rPr>
              <a:t>1. Opstellen van het beveiligingssysteem met kijkuit</a:t>
            </a:r>
          </a:p>
          <a:p>
            <a:br>
              <a:rPr lang="nl-BE" sz="2000" b="1" dirty="0">
                <a:solidFill>
                  <a:schemeClr val="tx1"/>
                </a:solidFill>
              </a:rPr>
            </a:br>
            <a:r>
              <a:rPr lang="nl-BE" sz="2000" b="1" dirty="0"/>
              <a:t>2. Incidenten / Specifieke situaties</a:t>
            </a:r>
            <a:r>
              <a:rPr lang="nl-BE" sz="2000" b="1" dirty="0">
                <a:solidFill>
                  <a:schemeClr val="tx1"/>
                </a:solidFill>
              </a:rPr>
              <a:t>	</a:t>
            </a:r>
          </a:p>
          <a:p>
            <a:endParaRPr lang="nl-BE" sz="2000" b="1" dirty="0">
              <a:solidFill>
                <a:schemeClr val="tx1"/>
              </a:solidFill>
            </a:endParaRPr>
          </a:p>
          <a:p>
            <a:r>
              <a:rPr lang="nl-BE" sz="2000" b="1" dirty="0">
                <a:solidFill>
                  <a:schemeClr val="tx1"/>
                </a:solidFill>
              </a:rPr>
              <a:t>3. Einde van de werken</a:t>
            </a:r>
          </a:p>
          <a:p>
            <a:endParaRPr lang="nl-BE" sz="2000" b="1" dirty="0">
              <a:solidFill>
                <a:schemeClr val="tx1"/>
              </a:solidFill>
            </a:endParaRPr>
          </a:p>
          <a:p>
            <a:r>
              <a:rPr lang="nl-BE" sz="2000" b="1" dirty="0">
                <a:solidFill>
                  <a:schemeClr val="tx1"/>
                </a:solidFill>
              </a:rPr>
              <a:t>4. Uitzonderlijk luidruchtige werken</a:t>
            </a: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err="1">
                <a:latin typeface="+mn-lt"/>
                <a:cs typeface="Arial" panose="020B0604020202020204" pitchFamily="34" charset="0"/>
              </a:rPr>
              <a:t>Inhoud</a:t>
            </a:r>
            <a:endParaRPr lang="fr-FR" sz="4800" b="1" dirty="0">
              <a:latin typeface="+mn-lt"/>
              <a:cs typeface="Arial" panose="020B0604020202020204" pitchFamily="34" charset="0"/>
            </a:endParaRPr>
          </a:p>
        </p:txBody>
      </p:sp>
    </p:spTree>
    <p:extLst>
      <p:ext uri="{BB962C8B-B14F-4D97-AF65-F5344CB8AC3E}">
        <p14:creationId xmlns:p14="http://schemas.microsoft.com/office/powerpoint/2010/main" val="4048780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5055" y="2378396"/>
            <a:ext cx="347179" cy="820180"/>
          </a:xfrm>
          <a:prstGeom prst="rect">
            <a:avLst/>
          </a:prstGeom>
        </p:spPr>
      </p:pic>
      <p:cxnSp>
        <p:nvCxnSpPr>
          <p:cNvPr id="33794"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3379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33796" name="Rounded Rectangle 122"/>
          <p:cNvSpPr>
            <a:spLocks noChangeArrowheads="1"/>
          </p:cNvSpPr>
          <p:nvPr/>
        </p:nvSpPr>
        <p:spPr bwMode="auto">
          <a:xfrm>
            <a:off x="1533526" y="4365625"/>
            <a:ext cx="701675" cy="431800"/>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endParaRPr lang="en-US"/>
          </a:p>
        </p:txBody>
      </p:sp>
      <p:sp>
        <p:nvSpPr>
          <p:cNvPr id="33797" name="TextBox 123"/>
          <p:cNvSpPr txBox="1">
            <a:spLocks noChangeArrowheads="1"/>
          </p:cNvSpPr>
          <p:nvPr/>
        </p:nvSpPr>
        <p:spPr bwMode="auto">
          <a:xfrm>
            <a:off x="1343025" y="4211639"/>
            <a:ext cx="1081088" cy="585787"/>
          </a:xfrm>
          <a:prstGeom prst="rect">
            <a:avLst/>
          </a:prstGeom>
          <a:noFill/>
          <a:ln w="9525">
            <a:noFill/>
            <a:miter lim="800000"/>
            <a:headEnd/>
            <a:tailEnd/>
          </a:ln>
        </p:spPr>
        <p:txBody>
          <a:bodyPr>
            <a:spAutoFit/>
          </a:bodyPr>
          <a:lstStyle/>
          <a:p>
            <a:pPr algn="ctr"/>
            <a:endParaRPr lang="nl-BE" sz="800" dirty="0"/>
          </a:p>
          <a:p>
            <a:pPr algn="ctr"/>
            <a:r>
              <a:rPr lang="nl-BE" sz="800" dirty="0">
                <a:latin typeface="Arial" panose="020B0604020202020204" pitchFamily="34" charset="0"/>
                <a:cs typeface="Arial" panose="020B0604020202020204" pitchFamily="34" charset="0"/>
              </a:rPr>
              <a:t>alarm</a:t>
            </a:r>
          </a:p>
          <a:p>
            <a:pPr algn="ctr"/>
            <a:r>
              <a:rPr lang="nl-BE" sz="800" dirty="0">
                <a:latin typeface="Arial" panose="020B0604020202020204" pitchFamily="34" charset="0"/>
                <a:cs typeface="Arial" panose="020B0604020202020204" pitchFamily="34" charset="0"/>
              </a:rPr>
              <a:t>trein van </a:t>
            </a:r>
          </a:p>
          <a:p>
            <a:pPr algn="ctr"/>
            <a:r>
              <a:rPr lang="nl-BE" sz="800" dirty="0">
                <a:latin typeface="Arial" panose="020B0604020202020204" pitchFamily="34" charset="0"/>
                <a:cs typeface="Arial" panose="020B0604020202020204" pitchFamily="34" charset="0"/>
              </a:rPr>
              <a:t>Lokeren</a:t>
            </a:r>
          </a:p>
        </p:txBody>
      </p:sp>
      <p:sp>
        <p:nvSpPr>
          <p:cNvPr id="74" name="Title 1"/>
          <p:cNvSpPr txBox="1">
            <a:spLocks/>
          </p:cNvSpPr>
          <p:nvPr/>
        </p:nvSpPr>
        <p:spPr bwMode="auto">
          <a:xfrm>
            <a:off x="2063751" y="1628775"/>
            <a:ext cx="2663825" cy="361950"/>
          </a:xfrm>
          <a:prstGeom prst="rect">
            <a:avLst/>
          </a:prstGeom>
          <a:noFill/>
          <a:ln w="9525">
            <a:noFill/>
            <a:miter lim="800000"/>
            <a:headEnd/>
            <a:tailEnd/>
          </a:ln>
          <a:effectLst/>
        </p:spPr>
        <p:txBody>
          <a:bodyPr lIns="0" tIns="0" rIns="0" bIns="0"/>
          <a:lstStyle/>
          <a:p>
            <a:pPr>
              <a:defRPr/>
            </a:pPr>
            <a:r>
              <a:rPr lang="en-US" sz="1400" b="1" kern="0" dirty="0" err="1">
                <a:solidFill>
                  <a:srgbClr val="0070C0"/>
                </a:solidFill>
                <a:latin typeface="+mj-lt"/>
                <a:ea typeface="+mj-ea"/>
                <a:cs typeface="+mj-cs"/>
              </a:rPr>
              <a:t>Beginsituatie</a:t>
            </a:r>
            <a:endParaRPr lang="en-US" sz="1100" b="1" kern="0" dirty="0">
              <a:solidFill>
                <a:srgbClr val="0070C0"/>
              </a:solidFill>
              <a:latin typeface="+mj-lt"/>
              <a:ea typeface="+mj-ea"/>
              <a:cs typeface="+mj-cs"/>
            </a:endParaRPr>
          </a:p>
        </p:txBody>
      </p:sp>
      <p:cxnSp>
        <p:nvCxnSpPr>
          <p:cNvPr id="33805" name="Straight Connector 16"/>
          <p:cNvCxnSpPr>
            <a:cxnSpLocks noChangeShapeType="1"/>
          </p:cNvCxnSpPr>
          <p:nvPr/>
        </p:nvCxnSpPr>
        <p:spPr bwMode="auto">
          <a:xfrm flipV="1">
            <a:off x="2640013" y="4451351"/>
            <a:ext cx="7632700" cy="3175"/>
          </a:xfrm>
          <a:prstGeom prst="line">
            <a:avLst/>
          </a:prstGeom>
          <a:noFill/>
          <a:ln w="31750" algn="ctr">
            <a:solidFill>
              <a:schemeClr val="accent2"/>
            </a:solidFill>
            <a:round/>
            <a:headEnd/>
            <a:tailEnd/>
          </a:ln>
        </p:spPr>
      </p:cxnSp>
      <p:sp>
        <p:nvSpPr>
          <p:cNvPr id="33806" name="Oval 17"/>
          <p:cNvSpPr>
            <a:spLocks noChangeArrowheads="1"/>
          </p:cNvSpPr>
          <p:nvPr/>
        </p:nvSpPr>
        <p:spPr bwMode="auto">
          <a:xfrm>
            <a:off x="3902076" y="4381500"/>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3807" name="Rectangle 18"/>
          <p:cNvSpPr>
            <a:spLocks noChangeArrowheads="1"/>
          </p:cNvSpPr>
          <p:nvPr/>
        </p:nvSpPr>
        <p:spPr bwMode="auto">
          <a:xfrm>
            <a:off x="9358314" y="4391025"/>
            <a:ext cx="122237" cy="122238"/>
          </a:xfrm>
          <a:prstGeom prst="rect">
            <a:avLst/>
          </a:prstGeom>
          <a:solidFill>
            <a:srgbClr val="FF0000"/>
          </a:solidFill>
          <a:ln w="31750" algn="ctr">
            <a:noFill/>
            <a:round/>
            <a:headEnd/>
            <a:tailEnd/>
          </a:ln>
        </p:spPr>
        <p:txBody>
          <a:bodyPr wrap="none" anchor="ctr"/>
          <a:lstStyle/>
          <a:p>
            <a:pPr algn="ctr"/>
            <a:endParaRPr lang="en-US"/>
          </a:p>
        </p:txBody>
      </p:sp>
      <p:cxnSp>
        <p:nvCxnSpPr>
          <p:cNvPr id="33808" name="Straight Connector 16"/>
          <p:cNvCxnSpPr>
            <a:cxnSpLocks noChangeShapeType="1"/>
          </p:cNvCxnSpPr>
          <p:nvPr/>
        </p:nvCxnSpPr>
        <p:spPr bwMode="auto">
          <a:xfrm flipV="1">
            <a:off x="2640013" y="4787900"/>
            <a:ext cx="7632700" cy="1588"/>
          </a:xfrm>
          <a:prstGeom prst="line">
            <a:avLst/>
          </a:prstGeom>
          <a:noFill/>
          <a:ln w="31750" algn="ctr">
            <a:solidFill>
              <a:schemeClr val="accent2"/>
            </a:solidFill>
            <a:round/>
            <a:headEnd/>
            <a:tailEnd/>
          </a:ln>
        </p:spPr>
      </p:cxnSp>
      <p:sp>
        <p:nvSpPr>
          <p:cNvPr id="33809" name="Oval 17"/>
          <p:cNvSpPr>
            <a:spLocks noChangeArrowheads="1"/>
          </p:cNvSpPr>
          <p:nvPr/>
        </p:nvSpPr>
        <p:spPr bwMode="auto">
          <a:xfrm>
            <a:off x="3902076" y="4729163"/>
            <a:ext cx="106363" cy="106362"/>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3810" name="Rectangle 18"/>
          <p:cNvSpPr>
            <a:spLocks noChangeArrowheads="1"/>
          </p:cNvSpPr>
          <p:nvPr/>
        </p:nvSpPr>
        <p:spPr bwMode="auto">
          <a:xfrm>
            <a:off x="9358314" y="4738688"/>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33811" name="Chevron 29"/>
          <p:cNvSpPr>
            <a:spLocks noChangeArrowheads="1"/>
          </p:cNvSpPr>
          <p:nvPr/>
        </p:nvSpPr>
        <p:spPr bwMode="auto">
          <a:xfrm>
            <a:off x="2803526" y="4365626"/>
            <a:ext cx="142875" cy="144463"/>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3812" name="Chevron 30"/>
          <p:cNvSpPr>
            <a:spLocks noChangeAspect="1"/>
          </p:cNvSpPr>
          <p:nvPr/>
        </p:nvSpPr>
        <p:spPr bwMode="auto">
          <a:xfrm flipH="1">
            <a:off x="2803526" y="4725989"/>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3813" name="TextBox 228"/>
          <p:cNvSpPr txBox="1">
            <a:spLocks noChangeArrowheads="1"/>
          </p:cNvSpPr>
          <p:nvPr/>
        </p:nvSpPr>
        <p:spPr bwMode="auto">
          <a:xfrm>
            <a:off x="2387600" y="4295776"/>
            <a:ext cx="323850" cy="246063"/>
          </a:xfrm>
          <a:prstGeom prst="rect">
            <a:avLst/>
          </a:prstGeom>
          <a:noFill/>
          <a:ln w="9525">
            <a:noFill/>
            <a:miter lim="800000"/>
            <a:headEnd/>
            <a:tailEnd/>
          </a:ln>
        </p:spPr>
        <p:txBody>
          <a:bodyPr>
            <a:spAutoFit/>
          </a:bodyPr>
          <a:lstStyle/>
          <a:p>
            <a:pPr algn="ctr"/>
            <a:r>
              <a:rPr lang="en-US" sz="1000"/>
              <a:t>A</a:t>
            </a:r>
          </a:p>
        </p:txBody>
      </p:sp>
      <p:sp>
        <p:nvSpPr>
          <p:cNvPr id="33814" name="TextBox 229"/>
          <p:cNvSpPr txBox="1">
            <a:spLocks noChangeArrowheads="1"/>
          </p:cNvSpPr>
          <p:nvPr/>
        </p:nvSpPr>
        <p:spPr bwMode="auto">
          <a:xfrm>
            <a:off x="2387600" y="4695826"/>
            <a:ext cx="323850" cy="246063"/>
          </a:xfrm>
          <a:prstGeom prst="rect">
            <a:avLst/>
          </a:prstGeom>
          <a:noFill/>
          <a:ln w="9525">
            <a:noFill/>
            <a:miter lim="800000"/>
            <a:headEnd/>
            <a:tailEnd/>
          </a:ln>
        </p:spPr>
        <p:txBody>
          <a:bodyPr>
            <a:spAutoFit/>
          </a:bodyPr>
          <a:lstStyle/>
          <a:p>
            <a:pPr algn="ctr"/>
            <a:r>
              <a:rPr lang="en-US" sz="1000"/>
              <a:t>B</a:t>
            </a:r>
          </a:p>
        </p:txBody>
      </p:sp>
      <p:sp>
        <p:nvSpPr>
          <p:cNvPr id="33815" name="Rectangle 20"/>
          <p:cNvSpPr>
            <a:spLocks noChangeArrowheads="1"/>
          </p:cNvSpPr>
          <p:nvPr/>
        </p:nvSpPr>
        <p:spPr bwMode="auto">
          <a:xfrm>
            <a:off x="5889625" y="4278313"/>
            <a:ext cx="1214438" cy="303212"/>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33816" name="Group 188"/>
          <p:cNvGrpSpPr>
            <a:grpSpLocks noChangeAspect="1"/>
          </p:cNvGrpSpPr>
          <p:nvPr/>
        </p:nvGrpSpPr>
        <p:grpSpPr bwMode="auto">
          <a:xfrm>
            <a:off x="5808663" y="4421189"/>
            <a:ext cx="107950" cy="73025"/>
            <a:chOff x="7956376" y="548680"/>
            <a:chExt cx="216024" cy="144016"/>
          </a:xfrm>
        </p:grpSpPr>
        <p:cxnSp>
          <p:nvCxnSpPr>
            <p:cNvPr id="3384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384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3817" name="Group 188"/>
          <p:cNvGrpSpPr>
            <a:grpSpLocks noChangeAspect="1"/>
          </p:cNvGrpSpPr>
          <p:nvPr/>
        </p:nvGrpSpPr>
        <p:grpSpPr bwMode="auto">
          <a:xfrm>
            <a:off x="7032625" y="4421189"/>
            <a:ext cx="107950" cy="73025"/>
            <a:chOff x="7956376" y="548680"/>
            <a:chExt cx="216024" cy="144016"/>
          </a:xfrm>
        </p:grpSpPr>
        <p:cxnSp>
          <p:nvCxnSpPr>
            <p:cNvPr id="3384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384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33818" name="TextBox 32"/>
          <p:cNvSpPr txBox="1">
            <a:spLocks noChangeArrowheads="1"/>
          </p:cNvSpPr>
          <p:nvPr/>
        </p:nvSpPr>
        <p:spPr bwMode="auto">
          <a:xfrm>
            <a:off x="9551989" y="3986214"/>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cxnSp>
        <p:nvCxnSpPr>
          <p:cNvPr id="33819" name="Straight Arrow Connector 287"/>
          <p:cNvCxnSpPr>
            <a:cxnSpLocks noChangeShapeType="1"/>
          </p:cNvCxnSpPr>
          <p:nvPr/>
        </p:nvCxnSpPr>
        <p:spPr bwMode="auto">
          <a:xfrm flipH="1">
            <a:off x="4079876" y="2781301"/>
            <a:ext cx="2232025" cy="1547813"/>
          </a:xfrm>
          <a:prstGeom prst="straightConnector1">
            <a:avLst/>
          </a:prstGeom>
          <a:noFill/>
          <a:ln w="12700" algn="ctr">
            <a:solidFill>
              <a:schemeClr val="tx1"/>
            </a:solidFill>
            <a:prstDash val="dash"/>
            <a:round/>
            <a:headEnd/>
            <a:tailEnd type="arrow" w="med" len="med"/>
          </a:ln>
        </p:spPr>
      </p:cxnSp>
      <p:cxnSp>
        <p:nvCxnSpPr>
          <p:cNvPr id="33820" name="Straight Arrow Connector 287"/>
          <p:cNvCxnSpPr>
            <a:cxnSpLocks noChangeShapeType="1"/>
          </p:cNvCxnSpPr>
          <p:nvPr/>
        </p:nvCxnSpPr>
        <p:spPr bwMode="auto">
          <a:xfrm flipH="1">
            <a:off x="4079876" y="2781301"/>
            <a:ext cx="2232025" cy="1908175"/>
          </a:xfrm>
          <a:prstGeom prst="straightConnector1">
            <a:avLst/>
          </a:prstGeom>
          <a:noFill/>
          <a:ln w="12700" algn="ctr">
            <a:solidFill>
              <a:schemeClr val="tx1"/>
            </a:solidFill>
            <a:prstDash val="dash"/>
            <a:round/>
            <a:headEnd/>
            <a:tailEnd type="arrow" w="med" len="med"/>
          </a:ln>
        </p:spPr>
      </p:cxnSp>
      <p:cxnSp>
        <p:nvCxnSpPr>
          <p:cNvPr id="33822" name="Straight Arrow Connector 287"/>
          <p:cNvCxnSpPr>
            <a:cxnSpLocks noChangeShapeType="1"/>
          </p:cNvCxnSpPr>
          <p:nvPr/>
        </p:nvCxnSpPr>
        <p:spPr bwMode="auto">
          <a:xfrm>
            <a:off x="6672264" y="2781300"/>
            <a:ext cx="2663825" cy="1620838"/>
          </a:xfrm>
          <a:prstGeom prst="straightConnector1">
            <a:avLst/>
          </a:prstGeom>
          <a:noFill/>
          <a:ln w="12700" algn="ctr">
            <a:solidFill>
              <a:schemeClr val="tx1"/>
            </a:solidFill>
            <a:prstDash val="dash"/>
            <a:round/>
            <a:headEnd/>
            <a:tailEnd type="arrow" w="med" len="med"/>
          </a:ln>
        </p:spPr>
      </p:cxnSp>
      <p:cxnSp>
        <p:nvCxnSpPr>
          <p:cNvPr id="33823" name="Straight Arrow Connector 287"/>
          <p:cNvCxnSpPr>
            <a:cxnSpLocks noChangeShapeType="1"/>
          </p:cNvCxnSpPr>
          <p:nvPr/>
        </p:nvCxnSpPr>
        <p:spPr bwMode="auto">
          <a:xfrm>
            <a:off x="6672264" y="2781300"/>
            <a:ext cx="2663825" cy="1981200"/>
          </a:xfrm>
          <a:prstGeom prst="straightConnector1">
            <a:avLst/>
          </a:prstGeom>
          <a:noFill/>
          <a:ln w="12700" algn="ctr">
            <a:solidFill>
              <a:schemeClr val="tx1"/>
            </a:solidFill>
            <a:prstDash val="dash"/>
            <a:round/>
            <a:headEnd/>
            <a:tailEnd type="arrow" w="med" len="med"/>
          </a:ln>
        </p:spPr>
      </p:cxnSp>
      <p:sp>
        <p:nvSpPr>
          <p:cNvPr id="33826" name="Rectangle 20"/>
          <p:cNvSpPr>
            <a:spLocks noChangeArrowheads="1"/>
          </p:cNvSpPr>
          <p:nvPr/>
        </p:nvSpPr>
        <p:spPr bwMode="auto">
          <a:xfrm flipH="1">
            <a:off x="5880101" y="4581525"/>
            <a:ext cx="1223963" cy="287338"/>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33827" name="Tekstvak 87"/>
          <p:cNvSpPr txBox="1">
            <a:spLocks noChangeArrowheads="1"/>
          </p:cNvSpPr>
          <p:nvPr/>
        </p:nvSpPr>
        <p:spPr bwMode="auto">
          <a:xfrm>
            <a:off x="5016004" y="3419152"/>
            <a:ext cx="215900" cy="369888"/>
          </a:xfrm>
          <a:prstGeom prst="rect">
            <a:avLst/>
          </a:prstGeom>
          <a:noFill/>
          <a:ln w="9525">
            <a:noFill/>
            <a:miter lim="800000"/>
            <a:headEnd/>
            <a:tailEnd/>
          </a:ln>
        </p:spPr>
        <p:txBody>
          <a:bodyPr>
            <a:spAutoFit/>
          </a:bodyPr>
          <a:lstStyle/>
          <a:p>
            <a:pPr algn="ctr"/>
            <a:r>
              <a:rPr lang="nl-BE" dirty="0">
                <a:solidFill>
                  <a:srgbClr val="FF0000"/>
                </a:solidFill>
              </a:rPr>
              <a:t>!</a:t>
            </a:r>
          </a:p>
        </p:txBody>
      </p:sp>
      <p:sp>
        <p:nvSpPr>
          <p:cNvPr id="90" name="Rectangular Callout 50"/>
          <p:cNvSpPr>
            <a:spLocks noChangeArrowheads="1"/>
          </p:cNvSpPr>
          <p:nvPr/>
        </p:nvSpPr>
        <p:spPr bwMode="auto">
          <a:xfrm>
            <a:off x="6959600" y="2133600"/>
            <a:ext cx="1081088" cy="215900"/>
          </a:xfrm>
          <a:prstGeom prst="wedgeRectCallout">
            <a:avLst>
              <a:gd name="adj1" fmla="val -76799"/>
              <a:gd name="adj2" fmla="val 102488"/>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ALARM !</a:t>
            </a:r>
            <a:endParaRPr lang="nl-BE" sz="1200" b="1" dirty="0">
              <a:solidFill>
                <a:schemeClr val="bg1"/>
              </a:solidFill>
            </a:endParaRPr>
          </a:p>
        </p:txBody>
      </p:sp>
      <p:grpSp>
        <p:nvGrpSpPr>
          <p:cNvPr id="33832" name="Groep 63"/>
          <p:cNvGrpSpPr>
            <a:grpSpLocks/>
          </p:cNvGrpSpPr>
          <p:nvPr/>
        </p:nvGrpSpPr>
        <p:grpSpPr bwMode="auto">
          <a:xfrm>
            <a:off x="2063553" y="4076700"/>
            <a:ext cx="1584325" cy="431800"/>
            <a:chOff x="4716016" y="3501008"/>
            <a:chExt cx="1584176" cy="432048"/>
          </a:xfrm>
        </p:grpSpPr>
        <p:pic>
          <p:nvPicPr>
            <p:cNvPr id="33838"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33839"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sp>
        <p:nvSpPr>
          <p:cNvPr id="33834" name="TextBox 32"/>
          <p:cNvSpPr txBox="1">
            <a:spLocks noChangeArrowheads="1"/>
          </p:cNvSpPr>
          <p:nvPr/>
        </p:nvSpPr>
        <p:spPr bwMode="auto">
          <a:xfrm>
            <a:off x="2279651" y="3990975"/>
            <a:ext cx="792163" cy="230188"/>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sp>
        <p:nvSpPr>
          <p:cNvPr id="52" name="Rectangular Callout 50"/>
          <p:cNvSpPr>
            <a:spLocks noChangeArrowheads="1"/>
          </p:cNvSpPr>
          <p:nvPr/>
        </p:nvSpPr>
        <p:spPr bwMode="auto">
          <a:xfrm>
            <a:off x="7462838" y="2492375"/>
            <a:ext cx="1657350" cy="215900"/>
          </a:xfrm>
          <a:prstGeom prst="wedgeRectCallout">
            <a:avLst>
              <a:gd name="adj1" fmla="val -96309"/>
              <a:gd name="adj2" fmla="val -26405"/>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SPOOR VRIJMAKEN !</a:t>
            </a:r>
            <a:endParaRPr lang="nl-BE" sz="1200" b="1" dirty="0">
              <a:solidFill>
                <a:schemeClr val="bg1"/>
              </a:solidFill>
            </a:endParaRPr>
          </a:p>
        </p:txBody>
      </p:sp>
      <p:sp>
        <p:nvSpPr>
          <p:cNvPr id="53" name="Rechthoek 35"/>
          <p:cNvSpPr>
            <a:spLocks noChangeArrowheads="1"/>
          </p:cNvSpPr>
          <p:nvPr/>
        </p:nvSpPr>
        <p:spPr bwMode="auto">
          <a:xfrm>
            <a:off x="5927945" y="1883057"/>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56" name="Title 1"/>
          <p:cNvSpPr txBox="1">
            <a:spLocks/>
          </p:cNvSpPr>
          <p:nvPr/>
        </p:nvSpPr>
        <p:spPr>
          <a:xfrm>
            <a:off x="839789" y="644298"/>
            <a:ext cx="8280400" cy="50323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en-US" sz="1800" b="1" dirty="0">
                <a:solidFill>
                  <a:schemeClr val="accent1"/>
                </a:solidFill>
              </a:rPr>
              <a:t>2.1 </a:t>
            </a:r>
            <a:r>
              <a:rPr lang="en-US" sz="1800" b="1" dirty="0" err="1">
                <a:solidFill>
                  <a:schemeClr val="accent1"/>
                </a:solidFill>
              </a:rPr>
              <a:t>Geen</a:t>
            </a:r>
            <a:r>
              <a:rPr lang="en-US" sz="1800" b="1" dirty="0">
                <a:solidFill>
                  <a:schemeClr val="accent1"/>
                </a:solidFill>
              </a:rPr>
              <a:t> </a:t>
            </a:r>
            <a:r>
              <a:rPr lang="en-US" sz="1800" b="1" dirty="0" err="1">
                <a:solidFill>
                  <a:schemeClr val="accent1"/>
                </a:solidFill>
              </a:rPr>
              <a:t>vrijmaking</a:t>
            </a:r>
            <a:r>
              <a:rPr lang="en-US" sz="1800" b="1" dirty="0">
                <a:solidFill>
                  <a:schemeClr val="accent1"/>
                </a:solidFill>
              </a:rPr>
              <a:t> van het spoor</a:t>
            </a:r>
            <a:endParaRPr lang="en-US" sz="2400" b="1" dirty="0">
              <a:solidFill>
                <a:schemeClr val="accent1"/>
              </a:solidFill>
            </a:endParaRPr>
          </a:p>
        </p:txBody>
      </p:sp>
      <p:sp>
        <p:nvSpPr>
          <p:cNvPr id="57"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2.1 </a:t>
            </a:r>
            <a:r>
              <a:rPr lang="en-GB" dirty="0" err="1"/>
              <a:t>Geen</a:t>
            </a:r>
            <a:r>
              <a:rPr lang="en-GB" dirty="0"/>
              <a:t> </a:t>
            </a:r>
            <a:r>
              <a:rPr lang="en-GB" dirty="0" err="1"/>
              <a:t>vrijmaking</a:t>
            </a:r>
            <a:r>
              <a:rPr lang="en-GB" dirty="0"/>
              <a:t> van het spoor</a:t>
            </a:r>
          </a:p>
        </p:txBody>
      </p:sp>
      <p:cxnSp>
        <p:nvCxnSpPr>
          <p:cNvPr id="33828" name="Straight Arrow Connector 287"/>
          <p:cNvCxnSpPr>
            <a:cxnSpLocks noChangeShapeType="1"/>
          </p:cNvCxnSpPr>
          <p:nvPr/>
        </p:nvCxnSpPr>
        <p:spPr bwMode="auto">
          <a:xfrm flipH="1">
            <a:off x="6527800" y="2600325"/>
            <a:ext cx="49" cy="1189039"/>
          </a:xfrm>
          <a:prstGeom prst="straightConnector1">
            <a:avLst/>
          </a:prstGeom>
          <a:noFill/>
          <a:ln w="12700" algn="ctr">
            <a:solidFill>
              <a:schemeClr val="tx1"/>
            </a:solidFill>
            <a:prstDash val="dash"/>
            <a:round/>
            <a:headEnd/>
            <a:tailEnd type="arrow" w="med" len="med"/>
          </a:ln>
        </p:spPr>
      </p:cxnSp>
      <p:pic>
        <p:nvPicPr>
          <p:cNvPr id="2" name="Picture 1"/>
          <p:cNvPicPr>
            <a:picLocks noChangeAspect="1"/>
          </p:cNvPicPr>
          <p:nvPr/>
        </p:nvPicPr>
        <p:blipFill>
          <a:blip r:embed="rId6"/>
          <a:stretch>
            <a:fillRect/>
          </a:stretch>
        </p:blipFill>
        <p:spPr>
          <a:xfrm>
            <a:off x="6590167" y="3885546"/>
            <a:ext cx="414564" cy="609653"/>
          </a:xfrm>
          <a:prstGeom prst="rect">
            <a:avLst/>
          </a:prstGeom>
        </p:spPr>
      </p:pic>
      <p:pic>
        <p:nvPicPr>
          <p:cNvPr id="49" name="Picture 48"/>
          <p:cNvPicPr>
            <a:picLocks noChangeAspect="1"/>
          </p:cNvPicPr>
          <p:nvPr/>
        </p:nvPicPr>
        <p:blipFill rotWithShape="1">
          <a:blip r:embed="rId7"/>
          <a:srcRect r="45756"/>
          <a:stretch/>
        </p:blipFill>
        <p:spPr>
          <a:xfrm>
            <a:off x="6176441" y="3923551"/>
            <a:ext cx="415333" cy="606573"/>
          </a:xfrm>
          <a:prstGeom prst="rect">
            <a:avLst/>
          </a:prstGeom>
        </p:spPr>
      </p:pic>
      <p:pic>
        <p:nvPicPr>
          <p:cNvPr id="58"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32098" y="3344081"/>
            <a:ext cx="208128" cy="169365"/>
          </a:xfrm>
          <a:prstGeom prst="rect">
            <a:avLst/>
          </a:prstGeom>
          <a:noFill/>
          <a:ln w="9525">
            <a:noFill/>
            <a:miter lim="800000"/>
            <a:headEnd/>
            <a:tailEnd/>
          </a:ln>
        </p:spPr>
      </p:pic>
      <p:pic>
        <p:nvPicPr>
          <p:cNvPr id="62"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63600" y="3463654"/>
            <a:ext cx="208128" cy="169365"/>
          </a:xfrm>
          <a:prstGeom prst="rect">
            <a:avLst/>
          </a:prstGeom>
          <a:noFill/>
          <a:ln w="9525">
            <a:noFill/>
            <a:miter lim="800000"/>
            <a:headEnd/>
            <a:tailEnd/>
          </a:ln>
        </p:spPr>
      </p:pic>
      <p:pic>
        <p:nvPicPr>
          <p:cNvPr id="63"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00112" y="3735388"/>
            <a:ext cx="208128" cy="169365"/>
          </a:xfrm>
          <a:prstGeom prst="rect">
            <a:avLst/>
          </a:prstGeom>
          <a:noFill/>
          <a:ln w="9525">
            <a:noFill/>
            <a:miter lim="800000"/>
            <a:headEnd/>
            <a:tailEnd/>
          </a:ln>
        </p:spPr>
      </p:pic>
      <p:pic>
        <p:nvPicPr>
          <p:cNvPr id="64"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82728" y="3789440"/>
            <a:ext cx="208128" cy="169365"/>
          </a:xfrm>
          <a:prstGeom prst="rect">
            <a:avLst/>
          </a:prstGeom>
          <a:noFill/>
          <a:ln w="9525">
            <a:noFill/>
            <a:miter lim="800000"/>
            <a:headEnd/>
            <a:tailEnd/>
          </a:ln>
        </p:spPr>
      </p:pic>
      <p:grpSp>
        <p:nvGrpSpPr>
          <p:cNvPr id="65" name="Groep 54"/>
          <p:cNvGrpSpPr>
            <a:grpSpLocks/>
          </p:cNvGrpSpPr>
          <p:nvPr/>
        </p:nvGrpSpPr>
        <p:grpSpPr bwMode="auto">
          <a:xfrm>
            <a:off x="1597027" y="2977116"/>
            <a:ext cx="3311525" cy="1017587"/>
            <a:chOff x="395536" y="1844824"/>
            <a:chExt cx="3312368" cy="1017404"/>
          </a:xfrm>
        </p:grpSpPr>
        <p:sp>
          <p:nvSpPr>
            <p:cNvPr id="66" name="Tekstvak 58"/>
            <p:cNvSpPr txBox="1">
              <a:spLocks noChangeArrowheads="1"/>
            </p:cNvSpPr>
            <p:nvPr/>
          </p:nvSpPr>
          <p:spPr bwMode="auto">
            <a:xfrm>
              <a:off x="395536" y="2492896"/>
              <a:ext cx="3312368" cy="369332"/>
            </a:xfrm>
            <a:prstGeom prst="rect">
              <a:avLst/>
            </a:prstGeom>
            <a:noFill/>
            <a:ln w="9525">
              <a:noFill/>
              <a:miter lim="800000"/>
              <a:headEnd/>
              <a:tailEnd/>
            </a:ln>
          </p:spPr>
          <p:txBody>
            <a:bodyPr>
              <a:spAutoFit/>
            </a:bodyPr>
            <a:lstStyle/>
            <a:p>
              <a:pPr algn="ctr"/>
              <a:r>
                <a:rPr lang="en-US" dirty="0">
                  <a:solidFill>
                    <a:srgbClr val="F08010"/>
                  </a:solidFill>
                </a:rPr>
                <a:t>Alarm!</a:t>
              </a:r>
              <a:endParaRPr lang="nl-BE" dirty="0">
                <a:solidFill>
                  <a:srgbClr val="F08010"/>
                </a:solidFill>
              </a:endParaRPr>
            </a:p>
          </p:txBody>
        </p:sp>
        <p:pic>
          <p:nvPicPr>
            <p:cNvPr id="6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19672" y="1844824"/>
              <a:ext cx="800231" cy="755774"/>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90"/>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1000" fill="hold"/>
                                        <p:tgtEl>
                                          <p:spTgt spid="5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5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2860" y="2264576"/>
            <a:ext cx="347179" cy="820180"/>
          </a:xfrm>
          <a:prstGeom prst="rect">
            <a:avLst/>
          </a:prstGeom>
        </p:spPr>
      </p:pic>
      <p:cxnSp>
        <p:nvCxnSpPr>
          <p:cNvPr id="34819"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34820"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grpSp>
        <p:nvGrpSpPr>
          <p:cNvPr id="34821" name="Groep 63"/>
          <p:cNvGrpSpPr>
            <a:grpSpLocks/>
          </p:cNvGrpSpPr>
          <p:nvPr/>
        </p:nvGrpSpPr>
        <p:grpSpPr bwMode="auto">
          <a:xfrm>
            <a:off x="2207569" y="4076700"/>
            <a:ext cx="1584325" cy="431800"/>
            <a:chOff x="4716016" y="3501008"/>
            <a:chExt cx="1584176" cy="432048"/>
          </a:xfrm>
        </p:grpSpPr>
        <p:pic>
          <p:nvPicPr>
            <p:cNvPr id="34859"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34860"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cxnSp>
        <p:nvCxnSpPr>
          <p:cNvPr id="34822" name="Straight Connector 16"/>
          <p:cNvCxnSpPr>
            <a:cxnSpLocks noChangeShapeType="1"/>
          </p:cNvCxnSpPr>
          <p:nvPr/>
        </p:nvCxnSpPr>
        <p:spPr bwMode="auto">
          <a:xfrm flipV="1">
            <a:off x="2640013" y="4451351"/>
            <a:ext cx="7632700" cy="3175"/>
          </a:xfrm>
          <a:prstGeom prst="line">
            <a:avLst/>
          </a:prstGeom>
          <a:noFill/>
          <a:ln w="31750" algn="ctr">
            <a:solidFill>
              <a:schemeClr val="accent2"/>
            </a:solidFill>
            <a:round/>
            <a:headEnd/>
            <a:tailEnd/>
          </a:ln>
        </p:spPr>
      </p:cxnSp>
      <p:sp>
        <p:nvSpPr>
          <p:cNvPr id="34823" name="Rectangle 18"/>
          <p:cNvSpPr>
            <a:spLocks noChangeArrowheads="1"/>
          </p:cNvSpPr>
          <p:nvPr/>
        </p:nvSpPr>
        <p:spPr bwMode="auto">
          <a:xfrm>
            <a:off x="9358314" y="4391025"/>
            <a:ext cx="122237" cy="120650"/>
          </a:xfrm>
          <a:prstGeom prst="rect">
            <a:avLst/>
          </a:prstGeom>
          <a:solidFill>
            <a:srgbClr val="FF0000"/>
          </a:solidFill>
          <a:ln w="31750" algn="ctr">
            <a:noFill/>
            <a:round/>
            <a:headEnd/>
            <a:tailEnd/>
          </a:ln>
        </p:spPr>
        <p:txBody>
          <a:bodyPr wrap="none" anchor="ctr"/>
          <a:lstStyle/>
          <a:p>
            <a:pPr algn="ctr"/>
            <a:endParaRPr lang="en-US"/>
          </a:p>
        </p:txBody>
      </p:sp>
      <p:cxnSp>
        <p:nvCxnSpPr>
          <p:cNvPr id="34824" name="Straight Connector 16"/>
          <p:cNvCxnSpPr>
            <a:cxnSpLocks noChangeShapeType="1"/>
          </p:cNvCxnSpPr>
          <p:nvPr/>
        </p:nvCxnSpPr>
        <p:spPr bwMode="auto">
          <a:xfrm flipV="1">
            <a:off x="2640013" y="4787900"/>
            <a:ext cx="7632700" cy="1588"/>
          </a:xfrm>
          <a:prstGeom prst="line">
            <a:avLst/>
          </a:prstGeom>
          <a:noFill/>
          <a:ln w="31750" algn="ctr">
            <a:solidFill>
              <a:schemeClr val="accent2"/>
            </a:solidFill>
            <a:round/>
            <a:headEnd/>
            <a:tailEnd/>
          </a:ln>
        </p:spPr>
      </p:cxnSp>
      <p:sp>
        <p:nvSpPr>
          <p:cNvPr id="34825" name="Oval 17"/>
          <p:cNvSpPr>
            <a:spLocks noChangeArrowheads="1"/>
          </p:cNvSpPr>
          <p:nvPr/>
        </p:nvSpPr>
        <p:spPr bwMode="auto">
          <a:xfrm>
            <a:off x="3902076" y="4729163"/>
            <a:ext cx="106363" cy="106362"/>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4826" name="Rectangle 18"/>
          <p:cNvSpPr>
            <a:spLocks noChangeArrowheads="1"/>
          </p:cNvSpPr>
          <p:nvPr/>
        </p:nvSpPr>
        <p:spPr bwMode="auto">
          <a:xfrm>
            <a:off x="9358314" y="4738688"/>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34827" name="Chevron 29"/>
          <p:cNvSpPr>
            <a:spLocks noChangeArrowheads="1"/>
          </p:cNvSpPr>
          <p:nvPr/>
        </p:nvSpPr>
        <p:spPr bwMode="auto">
          <a:xfrm>
            <a:off x="2803526" y="43656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4828" name="Chevron 30"/>
          <p:cNvSpPr>
            <a:spLocks noChangeAspect="1"/>
          </p:cNvSpPr>
          <p:nvPr/>
        </p:nvSpPr>
        <p:spPr bwMode="auto">
          <a:xfrm flipH="1">
            <a:off x="2803526" y="4724401"/>
            <a:ext cx="142875" cy="144463"/>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4829" name="TextBox 228"/>
          <p:cNvSpPr txBox="1">
            <a:spLocks noChangeArrowheads="1"/>
          </p:cNvSpPr>
          <p:nvPr/>
        </p:nvSpPr>
        <p:spPr bwMode="auto">
          <a:xfrm>
            <a:off x="2387600" y="4294188"/>
            <a:ext cx="323850" cy="247650"/>
          </a:xfrm>
          <a:prstGeom prst="rect">
            <a:avLst/>
          </a:prstGeom>
          <a:noFill/>
          <a:ln w="9525">
            <a:noFill/>
            <a:miter lim="800000"/>
            <a:headEnd/>
            <a:tailEnd/>
          </a:ln>
        </p:spPr>
        <p:txBody>
          <a:bodyPr>
            <a:spAutoFit/>
          </a:bodyPr>
          <a:lstStyle/>
          <a:p>
            <a:pPr algn="ctr"/>
            <a:r>
              <a:rPr lang="en-US" sz="1000"/>
              <a:t>A</a:t>
            </a:r>
          </a:p>
        </p:txBody>
      </p:sp>
      <p:sp>
        <p:nvSpPr>
          <p:cNvPr id="34830" name="TextBox 229"/>
          <p:cNvSpPr txBox="1">
            <a:spLocks noChangeArrowheads="1"/>
          </p:cNvSpPr>
          <p:nvPr/>
        </p:nvSpPr>
        <p:spPr bwMode="auto">
          <a:xfrm>
            <a:off x="2387600" y="4694238"/>
            <a:ext cx="323850" cy="247650"/>
          </a:xfrm>
          <a:prstGeom prst="rect">
            <a:avLst/>
          </a:prstGeom>
          <a:noFill/>
          <a:ln w="9525">
            <a:noFill/>
            <a:miter lim="800000"/>
            <a:headEnd/>
            <a:tailEnd/>
          </a:ln>
        </p:spPr>
        <p:txBody>
          <a:bodyPr>
            <a:spAutoFit/>
          </a:bodyPr>
          <a:lstStyle/>
          <a:p>
            <a:pPr algn="ctr"/>
            <a:r>
              <a:rPr lang="en-US" sz="1000"/>
              <a:t>B</a:t>
            </a:r>
          </a:p>
        </p:txBody>
      </p:sp>
      <p:sp>
        <p:nvSpPr>
          <p:cNvPr id="34831" name="Rectangle 20"/>
          <p:cNvSpPr>
            <a:spLocks noChangeArrowheads="1"/>
          </p:cNvSpPr>
          <p:nvPr/>
        </p:nvSpPr>
        <p:spPr bwMode="auto">
          <a:xfrm>
            <a:off x="5889625" y="4278313"/>
            <a:ext cx="1214438" cy="303212"/>
          </a:xfrm>
          <a:prstGeom prst="rect">
            <a:avLst/>
          </a:prstGeom>
          <a:solidFill>
            <a:srgbClr val="FFFF00"/>
          </a:solidFill>
          <a:ln w="31750" algn="ctr">
            <a:solidFill>
              <a:srgbClr val="FFC000"/>
            </a:solidFill>
            <a:round/>
            <a:headEnd/>
            <a:tailEnd/>
          </a:ln>
        </p:spPr>
        <p:txBody>
          <a:bodyPr wrap="none" anchor="ctr"/>
          <a:lstStyle/>
          <a:p>
            <a:pPr algn="ctr"/>
            <a:endParaRPr lang="en-US"/>
          </a:p>
        </p:txBody>
      </p:sp>
      <p:sp>
        <p:nvSpPr>
          <p:cNvPr id="34832" name="Rounded Rectangle 122"/>
          <p:cNvSpPr>
            <a:spLocks noChangeArrowheads="1"/>
          </p:cNvSpPr>
          <p:nvPr/>
        </p:nvSpPr>
        <p:spPr bwMode="auto">
          <a:xfrm>
            <a:off x="1533526" y="4292601"/>
            <a:ext cx="701675" cy="576263"/>
          </a:xfrm>
          <a:prstGeom prst="roundRect">
            <a:avLst>
              <a:gd name="adj" fmla="val 16667"/>
            </a:avLst>
          </a:prstGeom>
          <a:solidFill>
            <a:schemeClr val="bg1"/>
          </a:solidFill>
          <a:ln w="31750" algn="ctr">
            <a:solidFill>
              <a:schemeClr val="accent2"/>
            </a:solidFill>
            <a:round/>
            <a:headEnd/>
            <a:tailEnd/>
          </a:ln>
        </p:spPr>
        <p:txBody>
          <a:bodyPr wrap="none" anchor="ctr"/>
          <a:lstStyle/>
          <a:p>
            <a:pPr algn="ctr"/>
            <a:endParaRPr lang="en-US"/>
          </a:p>
        </p:txBody>
      </p:sp>
      <p:sp>
        <p:nvSpPr>
          <p:cNvPr id="34833" name="TextBox 123"/>
          <p:cNvSpPr txBox="1">
            <a:spLocks noChangeArrowheads="1"/>
          </p:cNvSpPr>
          <p:nvPr/>
        </p:nvSpPr>
        <p:spPr bwMode="auto">
          <a:xfrm>
            <a:off x="1343025" y="4211639"/>
            <a:ext cx="1081088" cy="585787"/>
          </a:xfrm>
          <a:prstGeom prst="rect">
            <a:avLst/>
          </a:prstGeom>
          <a:noFill/>
          <a:ln w="9525">
            <a:noFill/>
            <a:miter lim="800000"/>
            <a:headEnd/>
            <a:tailEnd/>
          </a:ln>
        </p:spPr>
        <p:txBody>
          <a:bodyPr>
            <a:spAutoFit/>
          </a:bodyPr>
          <a:lstStyle/>
          <a:p>
            <a:pPr algn="ctr"/>
            <a:endParaRPr lang="nl-BE" sz="800" dirty="0"/>
          </a:p>
          <a:p>
            <a:pPr algn="ctr"/>
            <a:r>
              <a:rPr lang="nl-BE" sz="800" dirty="0">
                <a:latin typeface="Arial" panose="020B0604020202020204" pitchFamily="34" charset="0"/>
                <a:cs typeface="Arial" panose="020B0604020202020204" pitchFamily="34" charset="0"/>
              </a:rPr>
              <a:t>vrijmaking</a:t>
            </a:r>
          </a:p>
          <a:p>
            <a:pPr algn="ctr"/>
            <a:r>
              <a:rPr lang="nl-BE" sz="800" dirty="0">
                <a:latin typeface="Arial" panose="020B0604020202020204" pitchFamily="34" charset="0"/>
                <a:cs typeface="Arial" panose="020B0604020202020204" pitchFamily="34" charset="0"/>
              </a:rPr>
              <a:t>van het </a:t>
            </a:r>
          </a:p>
          <a:p>
            <a:pPr algn="ctr"/>
            <a:r>
              <a:rPr lang="nl-BE" sz="800" dirty="0">
                <a:latin typeface="Arial" panose="020B0604020202020204" pitchFamily="34" charset="0"/>
                <a:cs typeface="Arial" panose="020B0604020202020204" pitchFamily="34" charset="0"/>
              </a:rPr>
              <a:t>spoor</a:t>
            </a:r>
          </a:p>
        </p:txBody>
      </p:sp>
      <p:grpSp>
        <p:nvGrpSpPr>
          <p:cNvPr id="34834" name="Group 188"/>
          <p:cNvGrpSpPr>
            <a:grpSpLocks noChangeAspect="1"/>
          </p:cNvGrpSpPr>
          <p:nvPr/>
        </p:nvGrpSpPr>
        <p:grpSpPr bwMode="auto">
          <a:xfrm>
            <a:off x="5808663" y="4421189"/>
            <a:ext cx="107950" cy="73025"/>
            <a:chOff x="7956376" y="548680"/>
            <a:chExt cx="216024" cy="144016"/>
          </a:xfrm>
        </p:grpSpPr>
        <p:cxnSp>
          <p:nvCxnSpPr>
            <p:cNvPr id="3485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485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4835" name="Group 188"/>
          <p:cNvGrpSpPr>
            <a:grpSpLocks noChangeAspect="1"/>
          </p:cNvGrpSpPr>
          <p:nvPr/>
        </p:nvGrpSpPr>
        <p:grpSpPr bwMode="auto">
          <a:xfrm>
            <a:off x="7032625" y="4421189"/>
            <a:ext cx="107950" cy="73025"/>
            <a:chOff x="7956376" y="548680"/>
            <a:chExt cx="216024" cy="144016"/>
          </a:xfrm>
        </p:grpSpPr>
        <p:cxnSp>
          <p:nvCxnSpPr>
            <p:cNvPr id="34855"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4856"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34836" name="TextBox 32"/>
          <p:cNvSpPr txBox="1">
            <a:spLocks noChangeArrowheads="1"/>
          </p:cNvSpPr>
          <p:nvPr/>
        </p:nvSpPr>
        <p:spPr bwMode="auto">
          <a:xfrm>
            <a:off x="9551989" y="3984626"/>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34837" name="TextBox 32"/>
          <p:cNvSpPr txBox="1">
            <a:spLocks noChangeArrowheads="1"/>
          </p:cNvSpPr>
          <p:nvPr/>
        </p:nvSpPr>
        <p:spPr bwMode="auto">
          <a:xfrm>
            <a:off x="2279651" y="3990975"/>
            <a:ext cx="792163" cy="230188"/>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cxnSp>
        <p:nvCxnSpPr>
          <p:cNvPr id="34841" name="Straight Arrow Connector 287"/>
          <p:cNvCxnSpPr>
            <a:cxnSpLocks noChangeShapeType="1"/>
          </p:cNvCxnSpPr>
          <p:nvPr/>
        </p:nvCxnSpPr>
        <p:spPr bwMode="auto">
          <a:xfrm>
            <a:off x="6672264" y="2781300"/>
            <a:ext cx="2663825" cy="1620838"/>
          </a:xfrm>
          <a:prstGeom prst="straightConnector1">
            <a:avLst/>
          </a:prstGeom>
          <a:noFill/>
          <a:ln w="12700" algn="ctr">
            <a:solidFill>
              <a:schemeClr val="tx1"/>
            </a:solidFill>
            <a:prstDash val="dash"/>
            <a:round/>
            <a:headEnd/>
            <a:tailEnd type="arrow" w="med" len="med"/>
          </a:ln>
        </p:spPr>
      </p:cxnSp>
      <p:cxnSp>
        <p:nvCxnSpPr>
          <p:cNvPr id="34842" name="Straight Arrow Connector 287"/>
          <p:cNvCxnSpPr>
            <a:cxnSpLocks noChangeShapeType="1"/>
          </p:cNvCxnSpPr>
          <p:nvPr/>
        </p:nvCxnSpPr>
        <p:spPr bwMode="auto">
          <a:xfrm>
            <a:off x="6672264" y="2781300"/>
            <a:ext cx="2663825" cy="1981200"/>
          </a:xfrm>
          <a:prstGeom prst="straightConnector1">
            <a:avLst/>
          </a:prstGeom>
          <a:noFill/>
          <a:ln w="12700" algn="ctr">
            <a:solidFill>
              <a:schemeClr val="tx1"/>
            </a:solidFill>
            <a:prstDash val="dash"/>
            <a:round/>
            <a:headEnd/>
            <a:tailEnd type="arrow" w="med" len="med"/>
          </a:ln>
        </p:spPr>
      </p:cxnSp>
      <p:cxnSp>
        <p:nvCxnSpPr>
          <p:cNvPr id="56" name="Straight Connector 111"/>
          <p:cNvCxnSpPr/>
          <p:nvPr/>
        </p:nvCxnSpPr>
        <p:spPr bwMode="auto">
          <a:xfrm>
            <a:off x="5375275" y="4005263"/>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34847" name="Rectangle 20"/>
          <p:cNvSpPr>
            <a:spLocks noChangeArrowheads="1"/>
          </p:cNvSpPr>
          <p:nvPr/>
        </p:nvSpPr>
        <p:spPr bwMode="auto">
          <a:xfrm flipH="1">
            <a:off x="5880101" y="4581525"/>
            <a:ext cx="1223963" cy="287338"/>
          </a:xfrm>
          <a:prstGeom prst="rect">
            <a:avLst/>
          </a:prstGeom>
          <a:noFill/>
          <a:ln w="31750" algn="ctr">
            <a:solidFill>
              <a:srgbClr val="FFC000"/>
            </a:solidFill>
            <a:prstDash val="sysDash"/>
            <a:round/>
            <a:headEnd/>
            <a:tailEnd/>
          </a:ln>
        </p:spPr>
        <p:txBody>
          <a:bodyPr wrap="none" anchor="ctr"/>
          <a:lstStyle/>
          <a:p>
            <a:pPr algn="ctr"/>
            <a:endParaRPr lang="en-US"/>
          </a:p>
        </p:txBody>
      </p:sp>
      <p:cxnSp>
        <p:nvCxnSpPr>
          <p:cNvPr id="34852" name="Straight Arrow Connector 287"/>
          <p:cNvCxnSpPr>
            <a:cxnSpLocks noChangeShapeType="1"/>
          </p:cNvCxnSpPr>
          <p:nvPr/>
        </p:nvCxnSpPr>
        <p:spPr bwMode="auto">
          <a:xfrm flipH="1">
            <a:off x="6456365" y="2548109"/>
            <a:ext cx="40479" cy="1241255"/>
          </a:xfrm>
          <a:prstGeom prst="straightConnector1">
            <a:avLst/>
          </a:prstGeom>
          <a:noFill/>
          <a:ln w="12700" algn="ctr">
            <a:solidFill>
              <a:schemeClr val="tx1"/>
            </a:solidFill>
            <a:prstDash val="dash"/>
            <a:round/>
            <a:headEnd/>
            <a:tailEnd type="arrow" w="med" len="med"/>
          </a:ln>
        </p:spPr>
      </p:cxnSp>
      <p:sp>
        <p:nvSpPr>
          <p:cNvPr id="45" name="Rechthoek 35"/>
          <p:cNvSpPr>
            <a:spLocks noChangeArrowheads="1"/>
          </p:cNvSpPr>
          <p:nvPr/>
        </p:nvSpPr>
        <p:spPr bwMode="auto">
          <a:xfrm>
            <a:off x="6057330" y="1822617"/>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46" name="Oval 17"/>
          <p:cNvSpPr>
            <a:spLocks noChangeArrowheads="1"/>
          </p:cNvSpPr>
          <p:nvPr/>
        </p:nvSpPr>
        <p:spPr bwMode="auto">
          <a:xfrm>
            <a:off x="3901406" y="4365104"/>
            <a:ext cx="106363" cy="106362"/>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cxnSp>
        <p:nvCxnSpPr>
          <p:cNvPr id="47" name="Straight Arrow Connector 287"/>
          <p:cNvCxnSpPr>
            <a:cxnSpLocks noChangeShapeType="1"/>
          </p:cNvCxnSpPr>
          <p:nvPr/>
        </p:nvCxnSpPr>
        <p:spPr bwMode="auto">
          <a:xfrm flipH="1">
            <a:off x="4079876" y="2781301"/>
            <a:ext cx="2232025" cy="1547813"/>
          </a:xfrm>
          <a:prstGeom prst="straightConnector1">
            <a:avLst/>
          </a:prstGeom>
          <a:noFill/>
          <a:ln w="12700" algn="ctr">
            <a:solidFill>
              <a:schemeClr val="tx1"/>
            </a:solidFill>
            <a:prstDash val="dash"/>
            <a:round/>
            <a:headEnd/>
            <a:tailEnd type="arrow" w="med" len="med"/>
          </a:ln>
        </p:spPr>
      </p:cxnSp>
      <p:cxnSp>
        <p:nvCxnSpPr>
          <p:cNvPr id="48" name="Straight Arrow Connector 287"/>
          <p:cNvCxnSpPr>
            <a:cxnSpLocks noChangeShapeType="1"/>
          </p:cNvCxnSpPr>
          <p:nvPr/>
        </p:nvCxnSpPr>
        <p:spPr bwMode="auto">
          <a:xfrm flipH="1">
            <a:off x="4079876" y="2781301"/>
            <a:ext cx="2232025" cy="1908175"/>
          </a:xfrm>
          <a:prstGeom prst="straightConnector1">
            <a:avLst/>
          </a:prstGeom>
          <a:noFill/>
          <a:ln w="12700" algn="ctr">
            <a:solidFill>
              <a:schemeClr val="tx1"/>
            </a:solidFill>
            <a:prstDash val="dash"/>
            <a:round/>
            <a:headEnd/>
            <a:tailEnd type="arrow" w="med" len="med"/>
          </a:ln>
        </p:spPr>
      </p:cxnSp>
      <p:sp>
        <p:nvSpPr>
          <p:cNvPr id="50" name="Tekstvak 87"/>
          <p:cNvSpPr txBox="1">
            <a:spLocks noChangeArrowheads="1"/>
          </p:cNvSpPr>
          <p:nvPr/>
        </p:nvSpPr>
        <p:spPr bwMode="auto">
          <a:xfrm>
            <a:off x="5016004" y="3419152"/>
            <a:ext cx="215900" cy="369888"/>
          </a:xfrm>
          <a:prstGeom prst="rect">
            <a:avLst/>
          </a:prstGeom>
          <a:noFill/>
          <a:ln w="9525">
            <a:noFill/>
            <a:miter lim="800000"/>
            <a:headEnd/>
            <a:tailEnd/>
          </a:ln>
        </p:spPr>
        <p:txBody>
          <a:bodyPr>
            <a:spAutoFit/>
          </a:bodyPr>
          <a:lstStyle/>
          <a:p>
            <a:pPr algn="ctr"/>
            <a:r>
              <a:rPr lang="nl-BE" dirty="0">
                <a:solidFill>
                  <a:srgbClr val="FF0000"/>
                </a:solidFill>
              </a:rPr>
              <a:t>!</a:t>
            </a:r>
          </a:p>
        </p:txBody>
      </p:sp>
      <p:sp>
        <p:nvSpPr>
          <p:cNvPr id="53"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2.1 </a:t>
            </a:r>
            <a:r>
              <a:rPr lang="en-GB" dirty="0" err="1"/>
              <a:t>Geen</a:t>
            </a:r>
            <a:r>
              <a:rPr lang="en-GB" dirty="0"/>
              <a:t> </a:t>
            </a:r>
            <a:r>
              <a:rPr lang="en-GB" dirty="0" err="1"/>
              <a:t>vrijmaking</a:t>
            </a:r>
            <a:r>
              <a:rPr lang="en-GB" dirty="0"/>
              <a:t> van het spoor</a:t>
            </a:r>
          </a:p>
        </p:txBody>
      </p:sp>
      <p:sp>
        <p:nvSpPr>
          <p:cNvPr id="52" name="Boog 51"/>
          <p:cNvSpPr/>
          <p:nvPr/>
        </p:nvSpPr>
        <p:spPr bwMode="auto">
          <a:xfrm rot="10274629">
            <a:off x="5969000" y="3257551"/>
            <a:ext cx="687388" cy="1217613"/>
          </a:xfrm>
          <a:prstGeom prst="arc">
            <a:avLst>
              <a:gd name="adj1" fmla="val 17342940"/>
              <a:gd name="adj2" fmla="val 0"/>
            </a:avLst>
          </a:prstGeom>
          <a:noFill/>
          <a:ln w="31750" cap="flat" cmpd="sng" algn="ctr">
            <a:solidFill>
              <a:srgbClr val="FF0000"/>
            </a:solidFill>
            <a:prstDash val="solid"/>
            <a:round/>
            <a:headEnd type="none" w="med" len="med"/>
            <a:tailEnd type="arrow" w="med" len="med"/>
          </a:ln>
          <a:effectLst/>
        </p:spPr>
        <p:txBody>
          <a:bodyPr wrap="none" anchor="ctr"/>
          <a:lstStyle/>
          <a:p>
            <a:pPr algn="ctr">
              <a:defRPr/>
            </a:pPr>
            <a:endParaRPr lang="nl-BE"/>
          </a:p>
        </p:txBody>
      </p:sp>
      <p:pic>
        <p:nvPicPr>
          <p:cNvPr id="57" name="Picture 56"/>
          <p:cNvPicPr>
            <a:picLocks noChangeAspect="1"/>
          </p:cNvPicPr>
          <p:nvPr/>
        </p:nvPicPr>
        <p:blipFill rotWithShape="1">
          <a:blip r:embed="rId6"/>
          <a:srcRect r="45756"/>
          <a:stretch/>
        </p:blipFill>
        <p:spPr>
          <a:xfrm>
            <a:off x="6145513" y="3901927"/>
            <a:ext cx="415333" cy="606573"/>
          </a:xfrm>
          <a:prstGeom prst="rect">
            <a:avLst/>
          </a:prstGeom>
        </p:spPr>
      </p:pic>
      <p:pic>
        <p:nvPicPr>
          <p:cNvPr id="58" name="Picture 57"/>
          <p:cNvPicPr>
            <a:picLocks noChangeAspect="1"/>
          </p:cNvPicPr>
          <p:nvPr/>
        </p:nvPicPr>
        <p:blipFill rotWithShape="1">
          <a:blip r:embed="rId6"/>
          <a:srcRect r="45756"/>
          <a:stretch/>
        </p:blipFill>
        <p:spPr>
          <a:xfrm>
            <a:off x="6569214" y="3868634"/>
            <a:ext cx="415333" cy="606573"/>
          </a:xfrm>
          <a:prstGeom prst="rect">
            <a:avLst/>
          </a:prstGeom>
        </p:spPr>
      </p:pic>
      <p:pic>
        <p:nvPicPr>
          <p:cNvPr id="60"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5514" y="3364155"/>
            <a:ext cx="208128" cy="169365"/>
          </a:xfrm>
          <a:prstGeom prst="rect">
            <a:avLst/>
          </a:prstGeom>
          <a:noFill/>
          <a:ln w="9525">
            <a:noFill/>
            <a:miter lim="800000"/>
            <a:headEnd/>
            <a:tailEnd/>
          </a:ln>
        </p:spPr>
      </p:pic>
      <p:pic>
        <p:nvPicPr>
          <p:cNvPr id="62"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28383" y="3409279"/>
            <a:ext cx="208128" cy="169365"/>
          </a:xfrm>
          <a:prstGeom prst="rect">
            <a:avLst/>
          </a:prstGeom>
          <a:noFill/>
          <a:ln w="9525">
            <a:noFill/>
            <a:miter lim="800000"/>
            <a:headEnd/>
            <a:tailEnd/>
          </a:ln>
        </p:spPr>
      </p:pic>
      <p:pic>
        <p:nvPicPr>
          <p:cNvPr id="63"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55649" y="3660648"/>
            <a:ext cx="208128" cy="169365"/>
          </a:xfrm>
          <a:prstGeom prst="rect">
            <a:avLst/>
          </a:prstGeom>
          <a:noFill/>
          <a:ln w="9525">
            <a:noFill/>
            <a:miter lim="800000"/>
            <a:headEnd/>
            <a:tailEnd/>
          </a:ln>
        </p:spPr>
      </p:pic>
      <p:pic>
        <p:nvPicPr>
          <p:cNvPr id="64"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5947" y="3792713"/>
            <a:ext cx="208128" cy="1693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5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71464" y="1556792"/>
            <a:ext cx="9300879" cy="4244400"/>
          </a:xfrm>
          <a:prstGeom prst="rect">
            <a:avLst/>
          </a:prstGeom>
        </p:spPr>
        <p:txBody>
          <a:bodyPr/>
          <a:lstStyle/>
          <a:p>
            <a:r>
              <a:rPr lang="nl-BE" sz="2000" b="1" dirty="0">
                <a:solidFill>
                  <a:schemeClr val="tx1"/>
                </a:solidFill>
              </a:rPr>
              <a:t>Familiefoto "Aannemer"</a:t>
            </a:r>
            <a:br>
              <a:rPr lang="nl-BE" sz="2000" b="1" dirty="0">
                <a:solidFill>
                  <a:schemeClr val="tx1"/>
                </a:solidFill>
              </a:rPr>
            </a:br>
            <a:br>
              <a:rPr lang="nl-BE" sz="2000" b="1" dirty="0">
                <a:solidFill>
                  <a:schemeClr val="tx1"/>
                </a:solidFill>
              </a:rPr>
            </a:br>
            <a:r>
              <a:rPr lang="nl-BE" sz="2000" b="1" dirty="0">
                <a:solidFill>
                  <a:schemeClr val="tx1"/>
                </a:solidFill>
              </a:rPr>
              <a:t>0. Inleiding</a:t>
            </a:r>
            <a:br>
              <a:rPr lang="nl-BE" sz="2000" b="1" dirty="0">
                <a:solidFill>
                  <a:schemeClr val="tx1"/>
                </a:solidFill>
              </a:rPr>
            </a:br>
            <a:br>
              <a:rPr lang="nl-BE" sz="2000" b="1" dirty="0">
                <a:solidFill>
                  <a:schemeClr val="tx1"/>
                </a:solidFill>
              </a:rPr>
            </a:br>
            <a:r>
              <a:rPr lang="nl-BE" sz="2000" b="1" dirty="0">
                <a:solidFill>
                  <a:schemeClr val="tx1"/>
                </a:solidFill>
              </a:rPr>
              <a:t>1. Beveiligingssysteem met kijkuit</a:t>
            </a:r>
          </a:p>
          <a:p>
            <a:br>
              <a:rPr lang="nl-BE" sz="2000" b="1" dirty="0">
                <a:solidFill>
                  <a:schemeClr val="tx1"/>
                </a:solidFill>
              </a:rPr>
            </a:br>
            <a:r>
              <a:rPr lang="nl-BE" sz="2000" b="1" dirty="0">
                <a:solidFill>
                  <a:schemeClr val="tx1"/>
                </a:solidFill>
              </a:rPr>
              <a:t>2. Incidenten / Specifieke gevallen	</a:t>
            </a:r>
          </a:p>
          <a:p>
            <a:endParaRPr lang="nl-BE" sz="2000" b="1" dirty="0">
              <a:solidFill>
                <a:schemeClr val="tx1"/>
              </a:solidFill>
            </a:endParaRPr>
          </a:p>
          <a:p>
            <a:r>
              <a:rPr lang="nl-BE" sz="2000" b="1" dirty="0">
                <a:solidFill>
                  <a:schemeClr val="tx1"/>
                </a:solidFill>
              </a:rPr>
              <a:t>3. Einde van de werken</a:t>
            </a:r>
          </a:p>
          <a:p>
            <a:endParaRPr lang="nl-BE" sz="2000" b="1" dirty="0">
              <a:solidFill>
                <a:schemeClr val="tx1"/>
              </a:solidFill>
            </a:endParaRPr>
          </a:p>
          <a:p>
            <a:r>
              <a:rPr lang="nl-BE" sz="2000" b="1" dirty="0">
                <a:solidFill>
                  <a:schemeClr val="tx1"/>
                </a:solidFill>
              </a:rPr>
              <a:t>4. Uitzonderlijk luidruchtige werken</a:t>
            </a:r>
          </a:p>
          <a:p>
            <a:br>
              <a:rPr lang="nl-BE" sz="2000" dirty="0">
                <a:solidFill>
                  <a:schemeClr val="tx1"/>
                </a:solidFill>
              </a:rPr>
            </a:br>
            <a:endParaRPr lang="en-GB" sz="2000" dirty="0">
              <a:solidFill>
                <a:schemeClr val="tx1"/>
              </a:solidFill>
            </a:endParaRPr>
          </a:p>
        </p:txBody>
      </p:sp>
      <p:sp>
        <p:nvSpPr>
          <p:cNvPr id="3" name="Slide Number Placeholder 2"/>
          <p:cNvSpPr>
            <a:spLocks noGrp="1"/>
          </p:cNvSpPr>
          <p:nvPr>
            <p:ph type="sldNum" sz="quarter" idx="4294967295"/>
          </p:nvPr>
        </p:nvSpPr>
        <p:spPr>
          <a:xfrm>
            <a:off x="11768138" y="6492875"/>
            <a:ext cx="423862" cy="365125"/>
          </a:xfrm>
          <a:prstGeom prst="rect">
            <a:avLst/>
          </a:prstGeom>
        </p:spPr>
        <p:txBody>
          <a:bodyPr/>
          <a:lstStyle/>
          <a:p>
            <a:fld id="{070B80B4-B953-6547-A044-6E303DFD4AF3}" type="slidenum">
              <a:rPr lang="nl-BE" smtClean="0"/>
              <a:pPr/>
              <a:t>4</a:t>
            </a:fld>
            <a:endParaRPr lang="nl-BE" dirty="0"/>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err="1">
                <a:latin typeface="+mn-lt"/>
                <a:cs typeface="Arial" panose="020B0604020202020204" pitchFamily="34" charset="0"/>
              </a:rPr>
              <a:t>Inhoud</a:t>
            </a:r>
            <a:endParaRPr lang="fr-FR" sz="4800" b="1" dirty="0">
              <a:latin typeface="+mn-lt"/>
              <a:cs typeface="Arial" panose="020B0604020202020204" pitchFamily="34" charset="0"/>
            </a:endParaRPr>
          </a:p>
        </p:txBody>
      </p:sp>
    </p:spTree>
    <p:extLst>
      <p:ext uri="{BB962C8B-B14F-4D97-AF65-F5344CB8AC3E}">
        <p14:creationId xmlns:p14="http://schemas.microsoft.com/office/powerpoint/2010/main" val="3785136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6562" y="1913936"/>
            <a:ext cx="347179" cy="820180"/>
          </a:xfrm>
          <a:prstGeom prst="rect">
            <a:avLst/>
          </a:prstGeom>
        </p:spPr>
      </p:pic>
      <p:cxnSp>
        <p:nvCxnSpPr>
          <p:cNvPr id="35844"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3584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35846"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35847"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sp>
        <p:nvSpPr>
          <p:cNvPr id="35848"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35849"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35850"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5851"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35852"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5853"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5854"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35855"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35856" name="TextBox 32"/>
          <p:cNvSpPr txBox="1">
            <a:spLocks noChangeArrowheads="1"/>
          </p:cNvSpPr>
          <p:nvPr/>
        </p:nvSpPr>
        <p:spPr bwMode="auto">
          <a:xfrm>
            <a:off x="9551989" y="3409950"/>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35857"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grpSp>
        <p:nvGrpSpPr>
          <p:cNvPr id="35858" name="Groep 63"/>
          <p:cNvGrpSpPr>
            <a:grpSpLocks/>
          </p:cNvGrpSpPr>
          <p:nvPr/>
        </p:nvGrpSpPr>
        <p:grpSpPr bwMode="auto">
          <a:xfrm>
            <a:off x="2351585" y="3500439"/>
            <a:ext cx="1584325" cy="433387"/>
            <a:chOff x="4716016" y="3501008"/>
            <a:chExt cx="1584176" cy="432048"/>
          </a:xfrm>
        </p:grpSpPr>
        <p:pic>
          <p:nvPicPr>
            <p:cNvPr id="35887"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35888"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grpSp>
        <p:nvGrpSpPr>
          <p:cNvPr id="35859" name="Group 188"/>
          <p:cNvGrpSpPr>
            <a:grpSpLocks noChangeAspect="1"/>
          </p:cNvGrpSpPr>
          <p:nvPr/>
        </p:nvGrpSpPr>
        <p:grpSpPr bwMode="auto">
          <a:xfrm>
            <a:off x="5808663" y="3860801"/>
            <a:ext cx="107950" cy="73025"/>
            <a:chOff x="7956376" y="548680"/>
            <a:chExt cx="216024" cy="144016"/>
          </a:xfrm>
        </p:grpSpPr>
        <p:cxnSp>
          <p:nvCxnSpPr>
            <p:cNvPr id="35885"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5886"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5860" name="Group 188"/>
          <p:cNvGrpSpPr>
            <a:grpSpLocks noChangeAspect="1"/>
          </p:cNvGrpSpPr>
          <p:nvPr/>
        </p:nvGrpSpPr>
        <p:grpSpPr bwMode="auto">
          <a:xfrm>
            <a:off x="7032625" y="3860801"/>
            <a:ext cx="107950" cy="73025"/>
            <a:chOff x="7956376" y="548680"/>
            <a:chExt cx="216024" cy="144016"/>
          </a:xfrm>
        </p:grpSpPr>
        <p:cxnSp>
          <p:nvCxnSpPr>
            <p:cNvPr id="35883"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5884"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cxnSp>
        <p:nvCxnSpPr>
          <p:cNvPr id="35864"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35865"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sp>
        <p:nvSpPr>
          <p:cNvPr id="35870"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incident</a:t>
            </a:r>
          </a:p>
        </p:txBody>
      </p:sp>
      <p:pic>
        <p:nvPicPr>
          <p:cNvPr id="3587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5654" y="5030790"/>
            <a:ext cx="587375" cy="517525"/>
          </a:xfrm>
          <a:prstGeom prst="rect">
            <a:avLst/>
          </a:prstGeom>
          <a:noFill/>
          <a:ln w="9525">
            <a:noFill/>
            <a:miter lim="800000"/>
            <a:headEnd/>
            <a:tailEnd/>
          </a:ln>
        </p:spPr>
      </p:pic>
      <p:sp>
        <p:nvSpPr>
          <p:cNvPr id="35874"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56" name="Rectangular Callout 50"/>
          <p:cNvSpPr>
            <a:spLocks noChangeArrowheads="1"/>
          </p:cNvSpPr>
          <p:nvPr/>
        </p:nvSpPr>
        <p:spPr bwMode="auto">
          <a:xfrm>
            <a:off x="6816725" y="1844675"/>
            <a:ext cx="1657350" cy="215900"/>
          </a:xfrm>
          <a:prstGeom prst="wedgeRectCallout">
            <a:avLst>
              <a:gd name="adj1" fmla="val -57462"/>
              <a:gd name="adj2" fmla="val 33252"/>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SPOOR VRIJMAKEN !</a:t>
            </a:r>
            <a:endParaRPr lang="nl-BE" sz="1200" b="1" dirty="0">
              <a:solidFill>
                <a:schemeClr val="bg1"/>
              </a:solidFill>
            </a:endParaRPr>
          </a:p>
        </p:txBody>
      </p:sp>
      <p:sp>
        <p:nvSpPr>
          <p:cNvPr id="49" name="Rechthoek 35"/>
          <p:cNvSpPr>
            <a:spLocks noChangeArrowheads="1"/>
          </p:cNvSpPr>
          <p:nvPr/>
        </p:nvSpPr>
        <p:spPr bwMode="auto">
          <a:xfrm>
            <a:off x="6108130" y="1441505"/>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50" name="Oval 17"/>
          <p:cNvSpPr>
            <a:spLocks noChangeArrowheads="1"/>
          </p:cNvSpPr>
          <p:nvPr/>
        </p:nvSpPr>
        <p:spPr bwMode="auto">
          <a:xfrm>
            <a:off x="3901406" y="378904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cxnSp>
        <p:nvCxnSpPr>
          <p:cNvPr id="51" name="Straight Arrow Connector 287"/>
          <p:cNvCxnSpPr>
            <a:cxnSpLocks noChangeShapeType="1"/>
          </p:cNvCxnSpPr>
          <p:nvPr/>
        </p:nvCxnSpPr>
        <p:spPr bwMode="auto">
          <a:xfrm flipH="1">
            <a:off x="4079876" y="2276873"/>
            <a:ext cx="2232025" cy="1547813"/>
          </a:xfrm>
          <a:prstGeom prst="straightConnector1">
            <a:avLst/>
          </a:prstGeom>
          <a:noFill/>
          <a:ln w="12700" algn="ctr">
            <a:solidFill>
              <a:schemeClr val="tx1"/>
            </a:solidFill>
            <a:prstDash val="dash"/>
            <a:round/>
            <a:headEnd/>
            <a:tailEnd type="arrow" w="med" len="med"/>
          </a:ln>
        </p:spPr>
      </p:cxnSp>
      <p:cxnSp>
        <p:nvCxnSpPr>
          <p:cNvPr id="52" name="Straight Arrow Connector 287"/>
          <p:cNvCxnSpPr>
            <a:cxnSpLocks noChangeShapeType="1"/>
          </p:cNvCxnSpPr>
          <p:nvPr/>
        </p:nvCxnSpPr>
        <p:spPr bwMode="auto">
          <a:xfrm flipH="1">
            <a:off x="4079876" y="2276873"/>
            <a:ext cx="2232025" cy="1908175"/>
          </a:xfrm>
          <a:prstGeom prst="straightConnector1">
            <a:avLst/>
          </a:prstGeom>
          <a:noFill/>
          <a:ln w="12700" algn="ctr">
            <a:solidFill>
              <a:schemeClr val="tx1"/>
            </a:solidFill>
            <a:prstDash val="dash"/>
            <a:round/>
            <a:headEnd/>
            <a:tailEnd type="arrow" w="med" len="med"/>
          </a:ln>
        </p:spPr>
      </p:cxnSp>
      <p:sp>
        <p:nvSpPr>
          <p:cNvPr id="54" name="Tekstvak 87"/>
          <p:cNvSpPr txBox="1">
            <a:spLocks noChangeArrowheads="1"/>
          </p:cNvSpPr>
          <p:nvPr/>
        </p:nvSpPr>
        <p:spPr bwMode="auto">
          <a:xfrm>
            <a:off x="5016004" y="2914724"/>
            <a:ext cx="215900" cy="369888"/>
          </a:xfrm>
          <a:prstGeom prst="rect">
            <a:avLst/>
          </a:prstGeom>
          <a:noFill/>
          <a:ln w="9525">
            <a:noFill/>
            <a:miter lim="800000"/>
            <a:headEnd/>
            <a:tailEnd/>
          </a:ln>
        </p:spPr>
        <p:txBody>
          <a:bodyPr>
            <a:spAutoFit/>
          </a:bodyPr>
          <a:lstStyle/>
          <a:p>
            <a:pPr algn="ctr"/>
            <a:r>
              <a:rPr lang="nl-BE" dirty="0">
                <a:solidFill>
                  <a:srgbClr val="FF0000"/>
                </a:solidFill>
              </a:rPr>
              <a:t>!</a:t>
            </a:r>
          </a:p>
        </p:txBody>
      </p:sp>
      <p:sp>
        <p:nvSpPr>
          <p:cNvPr id="58" name="TextBox 57"/>
          <p:cNvSpPr txBox="1"/>
          <p:nvPr/>
        </p:nvSpPr>
        <p:spPr>
          <a:xfrm>
            <a:off x="4877988" y="4858627"/>
            <a:ext cx="4602561" cy="578882"/>
          </a:xfrm>
          <a:prstGeom prst="roundRect">
            <a:avLst/>
          </a:prstGeom>
          <a:noFill/>
          <a:ln w="12700">
            <a:solidFill>
              <a:srgbClr val="C00000"/>
            </a:solidFill>
            <a:prstDash val="solid"/>
          </a:ln>
        </p:spPr>
        <p:txBody>
          <a:bodyPr wrap="square" rtlCol="0">
            <a:spAutoFit/>
          </a:bodyPr>
          <a:lstStyle/>
          <a:p>
            <a:pPr algn="ctr"/>
            <a:r>
              <a:rPr lang="nl-BE" sz="1400" dirty="0">
                <a:latin typeface="+mn-lt"/>
              </a:rPr>
              <a:t>Het spoor wordt niet volledig vrijgemaakt.</a:t>
            </a:r>
          </a:p>
          <a:p>
            <a:pPr algn="ctr"/>
            <a:endParaRPr lang="nl-BE" sz="1400" dirty="0">
              <a:latin typeface="+mn-lt"/>
            </a:endParaRPr>
          </a:p>
        </p:txBody>
      </p:sp>
      <p:sp>
        <p:nvSpPr>
          <p:cNvPr id="59" name="TextBox 58"/>
          <p:cNvSpPr txBox="1"/>
          <p:nvPr/>
        </p:nvSpPr>
        <p:spPr>
          <a:xfrm>
            <a:off x="4901801" y="5534488"/>
            <a:ext cx="4578747" cy="578882"/>
          </a:xfrm>
          <a:prstGeom prst="roundRect">
            <a:avLst/>
          </a:prstGeom>
          <a:noFill/>
          <a:ln w="12700">
            <a:solidFill>
              <a:srgbClr val="C00000"/>
            </a:solidFill>
            <a:prstDash val="solid"/>
          </a:ln>
        </p:spPr>
        <p:txBody>
          <a:bodyPr wrap="square" rtlCol="0">
            <a:spAutoFit/>
          </a:bodyPr>
          <a:lstStyle/>
          <a:p>
            <a:pPr algn="ctr"/>
            <a:r>
              <a:rPr lang="nl-BE" sz="1400" dirty="0">
                <a:latin typeface="+mn-lt"/>
              </a:rPr>
              <a:t>De kijkuit herhaalt onmiddellijk het alarm.</a:t>
            </a:r>
          </a:p>
          <a:p>
            <a:pPr algn="ctr"/>
            <a:endParaRPr lang="nl-BE" sz="1400" dirty="0">
              <a:latin typeface="+mn-lt"/>
            </a:endParaRPr>
          </a:p>
        </p:txBody>
      </p:sp>
      <p:sp>
        <p:nvSpPr>
          <p:cNvPr id="60"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2.1 </a:t>
            </a:r>
            <a:r>
              <a:rPr lang="en-GB" dirty="0" err="1"/>
              <a:t>Geen</a:t>
            </a:r>
            <a:r>
              <a:rPr lang="en-GB" dirty="0"/>
              <a:t> </a:t>
            </a:r>
            <a:r>
              <a:rPr lang="en-GB" dirty="0" err="1"/>
              <a:t>vrijmaking</a:t>
            </a:r>
            <a:r>
              <a:rPr lang="en-GB" dirty="0"/>
              <a:t> van het spoor</a:t>
            </a:r>
          </a:p>
        </p:txBody>
      </p:sp>
      <p:cxnSp>
        <p:nvCxnSpPr>
          <p:cNvPr id="35880" name="Straight Arrow Connector 287"/>
          <p:cNvCxnSpPr>
            <a:cxnSpLocks noChangeShapeType="1"/>
          </p:cNvCxnSpPr>
          <p:nvPr/>
        </p:nvCxnSpPr>
        <p:spPr bwMode="auto">
          <a:xfrm>
            <a:off x="6484938" y="2060575"/>
            <a:ext cx="115888" cy="1512889"/>
          </a:xfrm>
          <a:prstGeom prst="straightConnector1">
            <a:avLst/>
          </a:prstGeom>
          <a:noFill/>
          <a:ln w="12700" algn="ctr">
            <a:solidFill>
              <a:srgbClr val="FF0000"/>
            </a:solidFill>
            <a:prstDash val="dash"/>
            <a:round/>
            <a:headEnd/>
            <a:tailEnd type="arrow" w="med" len="med"/>
          </a:ln>
        </p:spPr>
      </p:cxnSp>
      <p:grpSp>
        <p:nvGrpSpPr>
          <p:cNvPr id="35868" name="Groep 63"/>
          <p:cNvGrpSpPr>
            <a:grpSpLocks/>
          </p:cNvGrpSpPr>
          <p:nvPr/>
        </p:nvGrpSpPr>
        <p:grpSpPr bwMode="auto">
          <a:xfrm>
            <a:off x="6167439" y="3429000"/>
            <a:ext cx="865187" cy="431800"/>
            <a:chOff x="4427984" y="2636912"/>
            <a:chExt cx="864096" cy="432048"/>
          </a:xfrm>
        </p:grpSpPr>
        <p:cxnSp>
          <p:nvCxnSpPr>
            <p:cNvPr id="68" name="Rechte verbindingslijn met pijl 67"/>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9" name="Tekstvak 68"/>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55"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62" name="Picture 61"/>
          <p:cNvPicPr>
            <a:picLocks noChangeAspect="1"/>
          </p:cNvPicPr>
          <p:nvPr/>
        </p:nvPicPr>
        <p:blipFill rotWithShape="1">
          <a:blip r:embed="rId7"/>
          <a:srcRect r="45756"/>
          <a:stretch/>
        </p:blipFill>
        <p:spPr>
          <a:xfrm rot="2902117">
            <a:off x="5907227" y="3329352"/>
            <a:ext cx="415333" cy="582786"/>
          </a:xfrm>
          <a:prstGeom prst="rect">
            <a:avLst/>
          </a:prstGeom>
        </p:spPr>
      </p:pic>
      <p:pic>
        <p:nvPicPr>
          <p:cNvPr id="63" name="Picture 62"/>
          <p:cNvPicPr>
            <a:picLocks noChangeAspect="1"/>
          </p:cNvPicPr>
          <p:nvPr/>
        </p:nvPicPr>
        <p:blipFill rotWithShape="1">
          <a:blip r:embed="rId7"/>
          <a:srcRect r="45756"/>
          <a:stretch/>
        </p:blipFill>
        <p:spPr>
          <a:xfrm>
            <a:off x="6657603" y="2803377"/>
            <a:ext cx="415333" cy="606573"/>
          </a:xfrm>
          <a:prstGeom prst="rect">
            <a:avLst/>
          </a:prstGeom>
        </p:spPr>
      </p:pic>
      <p:pic>
        <p:nvPicPr>
          <p:cNvPr id="65"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52733" y="2913711"/>
            <a:ext cx="208128" cy="169365"/>
          </a:xfrm>
          <a:prstGeom prst="rect">
            <a:avLst/>
          </a:prstGeom>
          <a:noFill/>
          <a:ln w="9525">
            <a:noFill/>
            <a:miter lim="800000"/>
            <a:headEnd/>
            <a:tailEnd/>
          </a:ln>
        </p:spPr>
      </p:pic>
      <p:pic>
        <p:nvPicPr>
          <p:cNvPr id="66"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22684" y="3279689"/>
            <a:ext cx="208128" cy="169365"/>
          </a:xfrm>
          <a:prstGeom prst="rect">
            <a:avLst/>
          </a:prstGeom>
          <a:noFill/>
          <a:ln w="9525">
            <a:noFill/>
            <a:miter lim="800000"/>
            <a:headEnd/>
            <a:tailEnd/>
          </a:ln>
        </p:spPr>
      </p:pic>
      <p:pic>
        <p:nvPicPr>
          <p:cNvPr id="67"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87097" y="3120728"/>
            <a:ext cx="208128" cy="169365"/>
          </a:xfrm>
          <a:prstGeom prst="rect">
            <a:avLst/>
          </a:prstGeom>
          <a:noFill/>
          <a:ln w="9525">
            <a:noFill/>
            <a:miter lim="800000"/>
            <a:headEnd/>
            <a:tailEnd/>
          </a:ln>
        </p:spPr>
      </p:pic>
      <p:pic>
        <p:nvPicPr>
          <p:cNvPr id="70"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00112" y="2901045"/>
            <a:ext cx="208128" cy="1693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5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0"/>
          <p:cNvSpPr>
            <a:spLocks noChangeArrowheads="1"/>
          </p:cNvSpPr>
          <p:nvPr/>
        </p:nvSpPr>
        <p:spPr bwMode="auto">
          <a:xfrm flipH="1">
            <a:off x="7248526"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cxnSp>
        <p:nvCxnSpPr>
          <p:cNvPr id="36868"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3686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36870"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36871"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36872"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36873"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6874"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36875"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6876"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6877"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36878"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36879" name="TextBox 32"/>
          <p:cNvSpPr txBox="1">
            <a:spLocks noChangeArrowheads="1"/>
          </p:cNvSpPr>
          <p:nvPr/>
        </p:nvSpPr>
        <p:spPr bwMode="auto">
          <a:xfrm>
            <a:off x="9551989" y="3409950"/>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36880"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sp>
        <p:nvSpPr>
          <p:cNvPr id="36881" name="Rectangle 20"/>
          <p:cNvSpPr>
            <a:spLocks noChangeArrowheads="1"/>
          </p:cNvSpPr>
          <p:nvPr/>
        </p:nvSpPr>
        <p:spPr bwMode="auto">
          <a:xfrm>
            <a:off x="7258050" y="3716338"/>
            <a:ext cx="1214438" cy="304800"/>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36882" name="Group 188"/>
          <p:cNvGrpSpPr>
            <a:grpSpLocks noChangeAspect="1"/>
          </p:cNvGrpSpPr>
          <p:nvPr/>
        </p:nvGrpSpPr>
        <p:grpSpPr bwMode="auto">
          <a:xfrm>
            <a:off x="7177088" y="3860801"/>
            <a:ext cx="107950" cy="73025"/>
            <a:chOff x="7956376" y="548680"/>
            <a:chExt cx="216024" cy="144016"/>
          </a:xfrm>
        </p:grpSpPr>
        <p:cxnSp>
          <p:nvCxnSpPr>
            <p:cNvPr id="3692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692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6883" name="Group 188"/>
          <p:cNvGrpSpPr>
            <a:grpSpLocks noChangeAspect="1"/>
          </p:cNvGrpSpPr>
          <p:nvPr/>
        </p:nvGrpSpPr>
        <p:grpSpPr bwMode="auto">
          <a:xfrm>
            <a:off x="8401050" y="3860801"/>
            <a:ext cx="107950" cy="73025"/>
            <a:chOff x="7956376" y="548680"/>
            <a:chExt cx="216024" cy="144016"/>
          </a:xfrm>
        </p:grpSpPr>
        <p:cxnSp>
          <p:nvCxnSpPr>
            <p:cNvPr id="36920"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6921"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6885" name="Groep 63"/>
          <p:cNvGrpSpPr>
            <a:grpSpLocks/>
          </p:cNvGrpSpPr>
          <p:nvPr/>
        </p:nvGrpSpPr>
        <p:grpSpPr bwMode="auto">
          <a:xfrm>
            <a:off x="3503614" y="3500439"/>
            <a:ext cx="1584325" cy="433387"/>
            <a:chOff x="4716016" y="3501008"/>
            <a:chExt cx="1584176" cy="432048"/>
          </a:xfrm>
        </p:grpSpPr>
        <p:pic>
          <p:nvPicPr>
            <p:cNvPr id="36918" name="Picture 1" descr="F:\treinen frans van ackeleyen\HLD7701.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36919"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grpSp>
        <p:nvGrpSpPr>
          <p:cNvPr id="36886" name="Groep 115"/>
          <p:cNvGrpSpPr>
            <a:grpSpLocks/>
          </p:cNvGrpSpPr>
          <p:nvPr/>
        </p:nvGrpSpPr>
        <p:grpSpPr bwMode="auto">
          <a:xfrm>
            <a:off x="3648076" y="3141664"/>
            <a:ext cx="1355725" cy="566737"/>
            <a:chOff x="2123728" y="3140968"/>
            <a:chExt cx="1355876" cy="566733"/>
          </a:xfrm>
        </p:grpSpPr>
        <p:grpSp>
          <p:nvGrpSpPr>
            <p:cNvPr id="36907" name="Group 216"/>
            <p:cNvGrpSpPr>
              <a:grpSpLocks/>
            </p:cNvGrpSpPr>
            <p:nvPr/>
          </p:nvGrpSpPr>
          <p:grpSpPr bwMode="auto">
            <a:xfrm flipH="1">
              <a:off x="2123728" y="3140968"/>
              <a:ext cx="629410" cy="566733"/>
              <a:chOff x="7956376" y="5229200"/>
              <a:chExt cx="629410" cy="566733"/>
            </a:xfrm>
          </p:grpSpPr>
          <p:cxnSp>
            <p:nvCxnSpPr>
              <p:cNvPr id="36909" name="Straight Connector 117"/>
              <p:cNvCxnSpPr>
                <a:cxnSpLocks noChangeShapeType="1"/>
              </p:cNvCxnSpPr>
              <p:nvPr/>
            </p:nvCxnSpPr>
            <p:spPr bwMode="auto">
              <a:xfrm flipV="1">
                <a:off x="7956376" y="5301208"/>
                <a:ext cx="216024" cy="288032"/>
              </a:xfrm>
              <a:prstGeom prst="line">
                <a:avLst/>
              </a:prstGeom>
              <a:noFill/>
              <a:ln w="12700" algn="ctr">
                <a:solidFill>
                  <a:srgbClr val="FF0000"/>
                </a:solidFill>
                <a:round/>
                <a:headEnd/>
                <a:tailEnd/>
              </a:ln>
            </p:spPr>
          </p:cxnSp>
          <p:cxnSp>
            <p:nvCxnSpPr>
              <p:cNvPr id="36910" name="Straight Connector 118"/>
              <p:cNvCxnSpPr>
                <a:cxnSpLocks noChangeShapeType="1"/>
              </p:cNvCxnSpPr>
              <p:nvPr/>
            </p:nvCxnSpPr>
            <p:spPr bwMode="auto">
              <a:xfrm flipH="1" flipV="1">
                <a:off x="8172400" y="5301208"/>
                <a:ext cx="144016" cy="144016"/>
              </a:xfrm>
              <a:prstGeom prst="line">
                <a:avLst/>
              </a:prstGeom>
              <a:noFill/>
              <a:ln w="12700" algn="ctr">
                <a:solidFill>
                  <a:srgbClr val="FF0000"/>
                </a:solidFill>
                <a:round/>
                <a:headEnd/>
                <a:tailEnd/>
              </a:ln>
            </p:spPr>
          </p:cxnSp>
          <p:cxnSp>
            <p:nvCxnSpPr>
              <p:cNvPr id="36911" name="Straight Connector 171"/>
              <p:cNvCxnSpPr>
                <a:cxnSpLocks noChangeShapeType="1"/>
              </p:cNvCxnSpPr>
              <p:nvPr/>
            </p:nvCxnSpPr>
            <p:spPr bwMode="auto">
              <a:xfrm flipH="1">
                <a:off x="8324800" y="5229200"/>
                <a:ext cx="207640" cy="224408"/>
              </a:xfrm>
              <a:prstGeom prst="line">
                <a:avLst/>
              </a:prstGeom>
              <a:noFill/>
              <a:ln w="12700" algn="ctr">
                <a:solidFill>
                  <a:srgbClr val="FF0000"/>
                </a:solidFill>
                <a:round/>
                <a:headEnd/>
                <a:tailEnd/>
              </a:ln>
            </p:spPr>
          </p:cxnSp>
          <p:cxnSp>
            <p:nvCxnSpPr>
              <p:cNvPr id="36912" name="Straight Connector 179"/>
              <p:cNvCxnSpPr>
                <a:cxnSpLocks noChangeShapeType="1"/>
              </p:cNvCxnSpPr>
              <p:nvPr/>
            </p:nvCxnSpPr>
            <p:spPr bwMode="auto">
              <a:xfrm flipV="1">
                <a:off x="8028384" y="5517232"/>
                <a:ext cx="216024" cy="144016"/>
              </a:xfrm>
              <a:prstGeom prst="line">
                <a:avLst/>
              </a:prstGeom>
              <a:noFill/>
              <a:ln w="12700" algn="ctr">
                <a:solidFill>
                  <a:srgbClr val="FF0000"/>
                </a:solidFill>
                <a:round/>
                <a:headEnd/>
                <a:tailEnd/>
              </a:ln>
            </p:spPr>
          </p:cxnSp>
          <p:cxnSp>
            <p:nvCxnSpPr>
              <p:cNvPr id="36913" name="Straight Connector 180"/>
              <p:cNvCxnSpPr>
                <a:cxnSpLocks noChangeShapeType="1"/>
              </p:cNvCxnSpPr>
              <p:nvPr/>
            </p:nvCxnSpPr>
            <p:spPr bwMode="auto">
              <a:xfrm flipH="1" flipV="1">
                <a:off x="8235077" y="5517232"/>
                <a:ext cx="224408" cy="80392"/>
              </a:xfrm>
              <a:prstGeom prst="line">
                <a:avLst/>
              </a:prstGeom>
              <a:noFill/>
              <a:ln w="12700" algn="ctr">
                <a:solidFill>
                  <a:srgbClr val="FF0000"/>
                </a:solidFill>
                <a:round/>
                <a:headEnd/>
                <a:tailEnd/>
              </a:ln>
            </p:spPr>
          </p:cxnSp>
          <p:cxnSp>
            <p:nvCxnSpPr>
              <p:cNvPr id="36914" name="Straight Connector 185"/>
              <p:cNvCxnSpPr>
                <a:cxnSpLocks noChangeShapeType="1"/>
              </p:cNvCxnSpPr>
              <p:nvPr/>
            </p:nvCxnSpPr>
            <p:spPr bwMode="auto">
              <a:xfrm flipH="1">
                <a:off x="8458538" y="5507901"/>
                <a:ext cx="127248" cy="88776"/>
              </a:xfrm>
              <a:prstGeom prst="line">
                <a:avLst/>
              </a:prstGeom>
              <a:noFill/>
              <a:ln w="12700" algn="ctr">
                <a:solidFill>
                  <a:srgbClr val="FF0000"/>
                </a:solidFill>
                <a:round/>
                <a:headEnd/>
                <a:tailEnd/>
              </a:ln>
            </p:spPr>
          </p:cxnSp>
          <p:cxnSp>
            <p:nvCxnSpPr>
              <p:cNvPr id="36915" name="Straight Connector 199"/>
              <p:cNvCxnSpPr>
                <a:cxnSpLocks noChangeShapeType="1"/>
              </p:cNvCxnSpPr>
              <p:nvPr/>
            </p:nvCxnSpPr>
            <p:spPr bwMode="auto">
              <a:xfrm flipV="1">
                <a:off x="8109723" y="5723925"/>
                <a:ext cx="135632" cy="8384"/>
              </a:xfrm>
              <a:prstGeom prst="line">
                <a:avLst/>
              </a:prstGeom>
              <a:noFill/>
              <a:ln w="12700" algn="ctr">
                <a:solidFill>
                  <a:srgbClr val="FF0000"/>
                </a:solidFill>
                <a:round/>
                <a:headEnd/>
                <a:tailEnd/>
              </a:ln>
            </p:spPr>
          </p:cxnSp>
          <p:cxnSp>
            <p:nvCxnSpPr>
              <p:cNvPr id="36916" name="Straight Connector 202"/>
              <p:cNvCxnSpPr>
                <a:cxnSpLocks noChangeShapeType="1"/>
              </p:cNvCxnSpPr>
              <p:nvPr/>
            </p:nvCxnSpPr>
            <p:spPr bwMode="auto">
              <a:xfrm>
                <a:off x="8235077" y="5723925"/>
                <a:ext cx="144016" cy="72008"/>
              </a:xfrm>
              <a:prstGeom prst="line">
                <a:avLst/>
              </a:prstGeom>
              <a:noFill/>
              <a:ln w="12700" algn="ctr">
                <a:solidFill>
                  <a:srgbClr val="FF0000"/>
                </a:solidFill>
                <a:round/>
                <a:headEnd/>
                <a:tailEnd/>
              </a:ln>
            </p:spPr>
          </p:cxnSp>
          <p:cxnSp>
            <p:nvCxnSpPr>
              <p:cNvPr id="36917" name="Straight Connector 207"/>
              <p:cNvCxnSpPr>
                <a:cxnSpLocks noChangeShapeType="1"/>
              </p:cNvCxnSpPr>
              <p:nvPr/>
            </p:nvCxnSpPr>
            <p:spPr bwMode="auto">
              <a:xfrm flipV="1">
                <a:off x="8378146" y="5721285"/>
                <a:ext cx="144963" cy="71061"/>
              </a:xfrm>
              <a:prstGeom prst="line">
                <a:avLst/>
              </a:prstGeom>
              <a:noFill/>
              <a:ln w="12700" algn="ctr">
                <a:solidFill>
                  <a:srgbClr val="FF0000"/>
                </a:solidFill>
                <a:round/>
                <a:headEnd/>
                <a:tailEnd/>
              </a:ln>
            </p:spPr>
          </p:cxnSp>
        </p:grpSp>
        <p:sp>
          <p:nvSpPr>
            <p:cNvPr id="36908" name="TextBox 217"/>
            <p:cNvSpPr txBox="1">
              <a:spLocks noChangeArrowheads="1"/>
            </p:cNvSpPr>
            <p:nvPr/>
          </p:nvSpPr>
          <p:spPr bwMode="auto">
            <a:xfrm rot="-2006754">
              <a:off x="2327476" y="3276806"/>
              <a:ext cx="1152128" cy="369332"/>
            </a:xfrm>
            <a:prstGeom prst="rect">
              <a:avLst/>
            </a:prstGeom>
            <a:noFill/>
            <a:ln w="9525">
              <a:noFill/>
              <a:miter lim="800000"/>
              <a:headEnd/>
              <a:tailEnd/>
            </a:ln>
          </p:spPr>
          <p:txBody>
            <a:bodyPr>
              <a:spAutoFit/>
            </a:bodyPr>
            <a:lstStyle/>
            <a:p>
              <a:pPr algn="ctr"/>
              <a:r>
                <a:rPr lang="en-US">
                  <a:solidFill>
                    <a:srgbClr val="FF0000"/>
                  </a:solidFill>
                </a:rPr>
                <a:t>Hii</a:t>
              </a:r>
              <a:r>
                <a:rPr lang="en-US" sz="1400">
                  <a:solidFill>
                    <a:srgbClr val="FF0000"/>
                  </a:solidFill>
                </a:rPr>
                <a:t>iii</a:t>
              </a:r>
              <a:r>
                <a:rPr lang="en-US" sz="1200">
                  <a:solidFill>
                    <a:srgbClr val="FF0000"/>
                  </a:solidFill>
                </a:rPr>
                <a:t>iie</a:t>
              </a:r>
              <a:endParaRPr lang="en-US">
                <a:solidFill>
                  <a:srgbClr val="FF0000"/>
                </a:solidFill>
              </a:endParaRPr>
            </a:p>
          </p:txBody>
        </p:sp>
      </p:grpSp>
      <p:grpSp>
        <p:nvGrpSpPr>
          <p:cNvPr id="36887" name="Groep 105"/>
          <p:cNvGrpSpPr>
            <a:grpSpLocks/>
          </p:cNvGrpSpPr>
          <p:nvPr/>
        </p:nvGrpSpPr>
        <p:grpSpPr bwMode="auto">
          <a:xfrm>
            <a:off x="7608888" y="3429000"/>
            <a:ext cx="863600" cy="431800"/>
            <a:chOff x="4427984" y="2636912"/>
            <a:chExt cx="864096" cy="432048"/>
          </a:xfrm>
        </p:grpSpPr>
        <p:cxnSp>
          <p:nvCxnSpPr>
            <p:cNvPr id="107" name="Rechte verbindingslijn met pijl 106"/>
            <p:cNvCxnSpPr/>
            <p:nvPr/>
          </p:nvCxnSpPr>
          <p:spPr bwMode="auto">
            <a:xfrm>
              <a:off x="4715486"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08" name="Tekstvak 107"/>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VA</a:t>
              </a:r>
            </a:p>
          </p:txBody>
        </p:sp>
      </p:grpSp>
      <p:pic>
        <p:nvPicPr>
          <p:cNvPr id="3689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9531" y="514889"/>
            <a:ext cx="587375" cy="517525"/>
          </a:xfrm>
          <a:prstGeom prst="rect">
            <a:avLst/>
          </a:prstGeom>
          <a:noFill/>
          <a:ln w="9525">
            <a:noFill/>
            <a:miter lim="800000"/>
            <a:headEnd/>
            <a:tailEnd/>
          </a:ln>
        </p:spPr>
      </p:pic>
      <p:sp>
        <p:nvSpPr>
          <p:cNvPr id="36891"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halthouden</a:t>
            </a:r>
          </a:p>
          <a:p>
            <a:pPr algn="ctr"/>
            <a:r>
              <a:rPr lang="nl-BE" sz="800" dirty="0">
                <a:latin typeface="Arial" panose="020B0604020202020204" pitchFamily="34" charset="0"/>
                <a:cs typeface="Arial" panose="020B0604020202020204" pitchFamily="34" charset="0"/>
              </a:rPr>
              <a:t>beweging</a:t>
            </a:r>
          </a:p>
        </p:txBody>
      </p:sp>
      <p:cxnSp>
        <p:nvCxnSpPr>
          <p:cNvPr id="36897" name="Straight Arrow Connector 287"/>
          <p:cNvCxnSpPr>
            <a:cxnSpLocks noChangeShapeType="1"/>
          </p:cNvCxnSpPr>
          <p:nvPr/>
        </p:nvCxnSpPr>
        <p:spPr bwMode="auto">
          <a:xfrm flipH="1">
            <a:off x="4872038" y="2060575"/>
            <a:ext cx="1655762" cy="1512888"/>
          </a:xfrm>
          <a:prstGeom prst="straightConnector1">
            <a:avLst/>
          </a:prstGeom>
          <a:noFill/>
          <a:ln w="12700" algn="ctr">
            <a:solidFill>
              <a:schemeClr val="tx1"/>
            </a:solidFill>
            <a:prstDash val="dash"/>
            <a:round/>
            <a:headEnd/>
            <a:tailEnd type="arrow" w="med" len="med"/>
          </a:ln>
        </p:spPr>
      </p:cxnSp>
      <p:sp>
        <p:nvSpPr>
          <p:cNvPr id="64" name="PIJL-OMLAAG 63"/>
          <p:cNvSpPr/>
          <p:nvPr/>
        </p:nvSpPr>
        <p:spPr bwMode="auto">
          <a:xfrm rot="2749749">
            <a:off x="5868144" y="2374337"/>
            <a:ext cx="209303" cy="908883"/>
          </a:xfrm>
          <a:prstGeom prst="downArrow">
            <a:avLst/>
          </a:prstGeom>
          <a:solidFill>
            <a:schemeClr val="bg1">
              <a:lumMod val="65000"/>
            </a:schemeClr>
          </a:solidFill>
          <a:ln w="317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sp>
        <p:nvSpPr>
          <p:cNvPr id="60" name="Rechthoek 35"/>
          <p:cNvSpPr>
            <a:spLocks noChangeArrowheads="1"/>
          </p:cNvSpPr>
          <p:nvPr/>
        </p:nvSpPr>
        <p:spPr bwMode="auto">
          <a:xfrm>
            <a:off x="5525431" y="1464939"/>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pic>
        <p:nvPicPr>
          <p:cNvPr id="2" name="Picture 1"/>
          <p:cNvPicPr>
            <a:picLocks noChangeAspect="1"/>
          </p:cNvPicPr>
          <p:nvPr/>
        </p:nvPicPr>
        <p:blipFill>
          <a:blip r:embed="rId6"/>
          <a:stretch>
            <a:fillRect/>
          </a:stretch>
        </p:blipFill>
        <p:spPr>
          <a:xfrm rot="2718482">
            <a:off x="6839696" y="1632084"/>
            <a:ext cx="462493" cy="433128"/>
          </a:xfrm>
          <a:prstGeom prst="rect">
            <a:avLst/>
          </a:prstGeom>
        </p:spPr>
      </p:pic>
      <p:cxnSp>
        <p:nvCxnSpPr>
          <p:cNvPr id="74" name="Straight Connector 111"/>
          <p:cNvCxnSpPr/>
          <p:nvPr/>
        </p:nvCxnSpPr>
        <p:spPr bwMode="auto">
          <a:xfrm>
            <a:off x="5087938" y="3429000"/>
            <a:ext cx="4176712"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70"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2.1 </a:t>
            </a:r>
            <a:r>
              <a:rPr lang="en-GB" dirty="0" err="1"/>
              <a:t>Geen</a:t>
            </a:r>
            <a:r>
              <a:rPr lang="en-GB" dirty="0"/>
              <a:t> </a:t>
            </a:r>
            <a:r>
              <a:rPr lang="en-GB" dirty="0" err="1"/>
              <a:t>vrijmaking</a:t>
            </a:r>
            <a:r>
              <a:rPr lang="en-GB" dirty="0"/>
              <a:t> van het spoor</a:t>
            </a:r>
          </a:p>
        </p:txBody>
      </p:sp>
      <p:sp>
        <p:nvSpPr>
          <p:cNvPr id="71" name="TextBox 70"/>
          <p:cNvSpPr txBox="1"/>
          <p:nvPr/>
        </p:nvSpPr>
        <p:spPr>
          <a:xfrm>
            <a:off x="4160301" y="413075"/>
            <a:ext cx="4602561" cy="817245"/>
          </a:xfrm>
          <a:prstGeom prst="roundRect">
            <a:avLst/>
          </a:prstGeom>
          <a:noFill/>
          <a:ln w="12700">
            <a:solidFill>
              <a:srgbClr val="C00000"/>
            </a:solidFill>
            <a:prstDash val="solid"/>
          </a:ln>
        </p:spPr>
        <p:txBody>
          <a:bodyPr wrap="square" rtlCol="0">
            <a:spAutoFit/>
          </a:bodyPr>
          <a:lstStyle/>
          <a:p>
            <a:pPr algn="ctr"/>
            <a:r>
              <a:rPr lang="nl-BE" sz="1400" dirty="0">
                <a:latin typeface="+mn-lt"/>
              </a:rPr>
              <a:t>De kijkuit vertoont al zwaaiend  zijn rood mobiel sein, gaat de beweging tegemoet en lokt een noodremming uit.</a:t>
            </a:r>
          </a:p>
          <a:p>
            <a:pPr algn="ctr"/>
            <a:endParaRPr lang="nl-BE" sz="1400" dirty="0">
              <a:latin typeface="+mn-lt"/>
            </a:endParaRPr>
          </a:p>
        </p:txBody>
      </p:sp>
      <p:pic>
        <p:nvPicPr>
          <p:cNvPr id="54" name="Picture 53"/>
          <p:cNvPicPr>
            <a:picLocks noChangeAspect="1"/>
          </p:cNvPicPr>
          <p:nvPr/>
        </p:nvPicPr>
        <p:blipFill rotWithShape="1">
          <a:blip r:embed="rId7"/>
          <a:srcRect r="45756"/>
          <a:stretch/>
        </p:blipFill>
        <p:spPr>
          <a:xfrm rot="17339548">
            <a:off x="7317258" y="3487793"/>
            <a:ext cx="415333" cy="606573"/>
          </a:xfrm>
          <a:prstGeom prst="rect">
            <a:avLst/>
          </a:prstGeom>
        </p:spPr>
      </p:pic>
      <p:pic>
        <p:nvPicPr>
          <p:cNvPr id="55" name="Picture 54"/>
          <p:cNvPicPr>
            <a:picLocks noChangeAspect="1"/>
          </p:cNvPicPr>
          <p:nvPr/>
        </p:nvPicPr>
        <p:blipFill rotWithShape="1">
          <a:blip r:embed="rId7"/>
          <a:srcRect r="45756"/>
          <a:stretch/>
        </p:blipFill>
        <p:spPr>
          <a:xfrm>
            <a:off x="7799674" y="2813794"/>
            <a:ext cx="415333" cy="606573"/>
          </a:xfrm>
          <a:prstGeom prst="rect">
            <a:avLst/>
          </a:prstGeom>
        </p:spPr>
      </p:pic>
      <p:grpSp>
        <p:nvGrpSpPr>
          <p:cNvPr id="62" name="Group 61"/>
          <p:cNvGrpSpPr/>
          <p:nvPr/>
        </p:nvGrpSpPr>
        <p:grpSpPr>
          <a:xfrm>
            <a:off x="6456363" y="1579602"/>
            <a:ext cx="365883" cy="869870"/>
            <a:chOff x="9153480" y="2899296"/>
            <a:chExt cx="971510" cy="2260963"/>
          </a:xfrm>
        </p:grpSpPr>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53480" y="2924944"/>
              <a:ext cx="946199" cy="2235315"/>
            </a:xfrm>
            <a:prstGeom prst="rect">
              <a:avLst/>
            </a:prstGeom>
          </p:spPr>
        </p:pic>
        <p:sp>
          <p:nvSpPr>
            <p:cNvPr id="65" name="TextBox 64"/>
            <p:cNvSpPr txBox="1"/>
            <p:nvPr/>
          </p:nvSpPr>
          <p:spPr>
            <a:xfrm>
              <a:off x="9836957" y="2899296"/>
              <a:ext cx="288033" cy="855927"/>
            </a:xfrm>
            <a:prstGeom prst="rect">
              <a:avLst/>
            </a:prstGeom>
            <a:noFill/>
          </p:spPr>
          <p:txBody>
            <a:bodyPr wrap="square" rtlCol="0">
              <a:spAutoFit/>
            </a:bodyPr>
            <a:lstStyle/>
            <a:p>
              <a:endParaRPr lang="fr-BE" dirty="0"/>
            </a:p>
          </p:txBody>
        </p:sp>
      </p:grpSp>
      <p:pic>
        <p:nvPicPr>
          <p:cNvPr id="66"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99919" y="2603314"/>
            <a:ext cx="208128" cy="169365"/>
          </a:xfrm>
          <a:prstGeom prst="rect">
            <a:avLst/>
          </a:prstGeom>
          <a:noFill/>
          <a:ln w="9525">
            <a:noFill/>
            <a:miter lim="800000"/>
            <a:headEnd/>
            <a:tailEnd/>
          </a:ln>
        </p:spPr>
      </p:pic>
      <p:sp>
        <p:nvSpPr>
          <p:cNvPr id="56" name="Boog 86"/>
          <p:cNvSpPr/>
          <p:nvPr/>
        </p:nvSpPr>
        <p:spPr bwMode="auto">
          <a:xfrm rot="19922937" flipH="1">
            <a:off x="7033400" y="1520899"/>
            <a:ext cx="236538" cy="374650"/>
          </a:xfrm>
          <a:prstGeom prst="arc">
            <a:avLst>
              <a:gd name="adj1" fmla="val 6147193"/>
              <a:gd name="adj2" fmla="val 9264003"/>
            </a:avLst>
          </a:prstGeom>
          <a:noFill/>
          <a:ln w="6350" cap="flat" cmpd="sng" algn="ctr">
            <a:solidFill>
              <a:schemeClr val="tx1"/>
            </a:solidFill>
            <a:prstDash val="solid"/>
            <a:round/>
            <a:headEnd type="none" w="med" len="med"/>
            <a:tailEnd type="none" w="med" len="med"/>
          </a:ln>
          <a:effectLst/>
        </p:spPr>
        <p:txBody>
          <a:bodyPr wrap="none" anchor="ctr"/>
          <a:lstStyle/>
          <a:p>
            <a:pPr algn="ctr">
              <a:defRPr/>
            </a:pPr>
            <a:endParaRPr lang="nl-BE">
              <a:latin typeface="Arial" charset="0"/>
              <a:cs typeface="Arial" charset="0"/>
            </a:endParaRPr>
          </a:p>
        </p:txBody>
      </p:sp>
      <p:sp>
        <p:nvSpPr>
          <p:cNvPr id="57" name="Boog 86"/>
          <p:cNvSpPr/>
          <p:nvPr/>
        </p:nvSpPr>
        <p:spPr bwMode="auto">
          <a:xfrm rot="19922937" flipH="1">
            <a:off x="7076987" y="1563712"/>
            <a:ext cx="236538" cy="374650"/>
          </a:xfrm>
          <a:prstGeom prst="arc">
            <a:avLst>
              <a:gd name="adj1" fmla="val 6147193"/>
              <a:gd name="adj2" fmla="val 9264003"/>
            </a:avLst>
          </a:prstGeom>
          <a:noFill/>
          <a:ln w="6350" cap="flat" cmpd="sng" algn="ctr">
            <a:solidFill>
              <a:schemeClr val="tx1"/>
            </a:solidFill>
            <a:prstDash val="solid"/>
            <a:round/>
            <a:headEnd type="none" w="med" len="med"/>
            <a:tailEnd type="none" w="med" len="med"/>
          </a:ln>
          <a:effectLst/>
        </p:spPr>
        <p:txBody>
          <a:bodyPr wrap="none" anchor="ctr"/>
          <a:lstStyle/>
          <a:p>
            <a:pPr algn="ctr">
              <a:defRPr/>
            </a:pPr>
            <a:endParaRPr lang="nl-BE">
              <a:latin typeface="Arial" charset="0"/>
              <a:cs typeface="Arial" charset="0"/>
            </a:endParaRPr>
          </a:p>
        </p:txBody>
      </p:sp>
      <p:sp>
        <p:nvSpPr>
          <p:cNvPr id="58" name="Boog 85"/>
          <p:cNvSpPr/>
          <p:nvPr/>
        </p:nvSpPr>
        <p:spPr bwMode="auto">
          <a:xfrm rot="12660000">
            <a:off x="6944900" y="1462011"/>
            <a:ext cx="82550" cy="285750"/>
          </a:xfrm>
          <a:prstGeom prst="arc">
            <a:avLst/>
          </a:prstGeom>
          <a:noFill/>
          <a:ln w="6350" cap="flat" cmpd="sng" algn="ctr">
            <a:solidFill>
              <a:schemeClr val="tx1"/>
            </a:solidFill>
            <a:prstDash val="solid"/>
            <a:round/>
            <a:headEnd type="none" w="med" len="med"/>
            <a:tailEnd type="none" w="med" len="med"/>
          </a:ln>
          <a:effectLst/>
        </p:spPr>
        <p:txBody>
          <a:bodyPr wrap="none" anchor="ctr"/>
          <a:lstStyle/>
          <a:p>
            <a:pPr algn="ctr">
              <a:defRPr/>
            </a:pPr>
            <a:endParaRPr lang="nl-BE">
              <a:latin typeface="Arial" charset="0"/>
              <a:cs typeface="Arial" charset="0"/>
            </a:endParaRPr>
          </a:p>
        </p:txBody>
      </p:sp>
      <p:sp>
        <p:nvSpPr>
          <p:cNvPr id="59" name="Boog 85"/>
          <p:cNvSpPr/>
          <p:nvPr/>
        </p:nvSpPr>
        <p:spPr bwMode="auto">
          <a:xfrm rot="12660000">
            <a:off x="6995504" y="1504322"/>
            <a:ext cx="82550" cy="285750"/>
          </a:xfrm>
          <a:prstGeom prst="arc">
            <a:avLst/>
          </a:prstGeom>
          <a:noFill/>
          <a:ln w="6350" cap="flat" cmpd="sng" algn="ctr">
            <a:solidFill>
              <a:schemeClr val="tx1"/>
            </a:solidFill>
            <a:prstDash val="solid"/>
            <a:round/>
            <a:headEnd type="none" w="med" len="med"/>
            <a:tailEnd type="none" w="med" len="med"/>
          </a:ln>
          <a:effectLst/>
        </p:spPr>
        <p:txBody>
          <a:bodyPr wrap="none" anchor="ctr"/>
          <a:lstStyle/>
          <a:p>
            <a:pPr algn="ctr">
              <a:defRPr/>
            </a:pPr>
            <a:endParaRPr lang="nl-BE">
              <a:latin typeface="Arial" charset="0"/>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rot="20073958">
            <a:off x="5333621" y="1509995"/>
            <a:ext cx="1066668" cy="1066668"/>
          </a:xfrm>
          <a:prstGeom prst="rect">
            <a:avLst/>
          </a:prstGeom>
        </p:spPr>
      </p:pic>
      <p:pic>
        <p:nvPicPr>
          <p:cNvPr id="37890" name="Picture 61"/>
          <p:cNvPicPr>
            <a:picLocks noChangeAspect="1" noChangeArrowheads="1"/>
          </p:cNvPicPr>
          <p:nvPr/>
        </p:nvPicPr>
        <p:blipFill>
          <a:blip r:embed="rId4" cstate="print">
            <a:clrChange>
              <a:clrFrom>
                <a:srgbClr val="FFFFFF"/>
              </a:clrFrom>
              <a:clrTo>
                <a:srgbClr val="FFFFFF">
                  <a:alpha val="0"/>
                </a:srgbClr>
              </a:clrTo>
            </a:clrChange>
            <a:lum bright="70000" contrast="30000"/>
            <a:extLst>
              <a:ext uri="{28A0092B-C50C-407E-A947-70E740481C1C}">
                <a14:useLocalDpi xmlns:a14="http://schemas.microsoft.com/office/drawing/2010/main" val="0"/>
              </a:ext>
            </a:extLst>
          </a:blip>
          <a:srcRect/>
          <a:stretch>
            <a:fillRect/>
          </a:stretch>
        </p:blipFill>
        <p:spPr bwMode="auto">
          <a:xfrm rot="14138878" flipH="1">
            <a:off x="5955507" y="2280444"/>
            <a:ext cx="428625" cy="1455738"/>
          </a:xfrm>
          <a:prstGeom prst="rect">
            <a:avLst/>
          </a:prstGeom>
          <a:noFill/>
          <a:ln w="9525">
            <a:noFill/>
            <a:miter lim="800000"/>
            <a:headEnd/>
            <a:tailEnd/>
          </a:ln>
        </p:spPr>
      </p:pic>
      <p:cxnSp>
        <p:nvCxnSpPr>
          <p:cNvPr id="37891"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cxnSp>
        <p:nvCxnSpPr>
          <p:cNvPr id="37892"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37893"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37894"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37895"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7896"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37897"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7898"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7899"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37900"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37901" name="TextBox 32"/>
          <p:cNvSpPr txBox="1">
            <a:spLocks noChangeArrowheads="1"/>
          </p:cNvSpPr>
          <p:nvPr/>
        </p:nvSpPr>
        <p:spPr bwMode="auto">
          <a:xfrm>
            <a:off x="9551989" y="3409950"/>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37902"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sp>
        <p:nvSpPr>
          <p:cNvPr id="37903" name="Rectangle 20"/>
          <p:cNvSpPr>
            <a:spLocks noChangeArrowheads="1"/>
          </p:cNvSpPr>
          <p:nvPr/>
        </p:nvSpPr>
        <p:spPr bwMode="auto">
          <a:xfrm>
            <a:off x="7258050" y="3717926"/>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37904" name="Group 188"/>
          <p:cNvGrpSpPr>
            <a:grpSpLocks noChangeAspect="1"/>
          </p:cNvGrpSpPr>
          <p:nvPr/>
        </p:nvGrpSpPr>
        <p:grpSpPr bwMode="auto">
          <a:xfrm>
            <a:off x="7175500" y="3860801"/>
            <a:ext cx="107950" cy="73025"/>
            <a:chOff x="7956376" y="548680"/>
            <a:chExt cx="216024" cy="144016"/>
          </a:xfrm>
        </p:grpSpPr>
        <p:cxnSp>
          <p:nvCxnSpPr>
            <p:cNvPr id="3792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792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7906" name="Groep 63"/>
          <p:cNvGrpSpPr>
            <a:grpSpLocks/>
          </p:cNvGrpSpPr>
          <p:nvPr/>
        </p:nvGrpSpPr>
        <p:grpSpPr bwMode="auto">
          <a:xfrm>
            <a:off x="3648076" y="3500439"/>
            <a:ext cx="1584325" cy="433387"/>
            <a:chOff x="4716016" y="3501008"/>
            <a:chExt cx="1584176" cy="432048"/>
          </a:xfrm>
        </p:grpSpPr>
        <p:pic>
          <p:nvPicPr>
            <p:cNvPr id="37925"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37926" name="Picture 1" descr="F:\treinen frans van ackeleyen\HLD7701.pn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cxnSp>
        <p:nvCxnSpPr>
          <p:cNvPr id="75" name="Straight Connector 111"/>
          <p:cNvCxnSpPr/>
          <p:nvPr/>
        </p:nvCxnSpPr>
        <p:spPr bwMode="auto">
          <a:xfrm>
            <a:off x="5303838" y="3429000"/>
            <a:ext cx="414020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37908"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trein</a:t>
            </a:r>
          </a:p>
          <a:p>
            <a:pPr algn="ctr"/>
            <a:r>
              <a:rPr lang="nl-BE" sz="800" dirty="0">
                <a:latin typeface="Arial" panose="020B0604020202020204" pitchFamily="34" charset="0"/>
                <a:cs typeface="Arial" panose="020B0604020202020204" pitchFamily="34" charset="0"/>
              </a:rPr>
              <a:t>staat stil</a:t>
            </a:r>
          </a:p>
        </p:txBody>
      </p:sp>
      <p:sp>
        <p:nvSpPr>
          <p:cNvPr id="37909" name="Rectangle 20"/>
          <p:cNvSpPr>
            <a:spLocks noChangeArrowheads="1"/>
          </p:cNvSpPr>
          <p:nvPr/>
        </p:nvSpPr>
        <p:spPr bwMode="auto">
          <a:xfrm flipH="1">
            <a:off x="7248526" y="4021139"/>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grpSp>
        <p:nvGrpSpPr>
          <p:cNvPr id="37910" name="Group 188"/>
          <p:cNvGrpSpPr>
            <a:grpSpLocks noChangeAspect="1"/>
          </p:cNvGrpSpPr>
          <p:nvPr/>
        </p:nvGrpSpPr>
        <p:grpSpPr bwMode="auto">
          <a:xfrm>
            <a:off x="8399464" y="3860801"/>
            <a:ext cx="109537" cy="73025"/>
            <a:chOff x="7956376" y="548680"/>
            <a:chExt cx="216024" cy="144016"/>
          </a:xfrm>
        </p:grpSpPr>
        <p:cxnSp>
          <p:nvCxnSpPr>
            <p:cNvPr id="37923"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7924"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37913" name="Tijdelijke aanduiding voor dianummer 3"/>
          <p:cNvSpPr>
            <a:spLocks noGrp="1"/>
          </p:cNvSpPr>
          <p:nvPr>
            <p:ph type="sldNum" sz="quarter" idx="4294967295"/>
          </p:nvPr>
        </p:nvSpPr>
        <p:spPr>
          <a:xfrm>
            <a:off x="11601450" y="6321425"/>
            <a:ext cx="590550" cy="252413"/>
          </a:xfrm>
          <a:prstGeom prst="rect">
            <a:avLst/>
          </a:prstGeom>
          <a:noFill/>
        </p:spPr>
        <p:txBody>
          <a:bodyPr/>
          <a:lstStyle/>
          <a:p>
            <a:fld id="{01721D39-A2B8-4BD2-912F-435145C8245B}" type="slidenum">
              <a:rPr lang="en-GB" smtClean="0"/>
              <a:pPr/>
              <a:t>42</a:t>
            </a:fld>
            <a:r>
              <a:rPr lang="en-GB" dirty="0"/>
              <a:t>/66</a:t>
            </a:r>
          </a:p>
        </p:txBody>
      </p:sp>
      <p:cxnSp>
        <p:nvCxnSpPr>
          <p:cNvPr id="37919" name="Straight Arrow Connector 287"/>
          <p:cNvCxnSpPr>
            <a:cxnSpLocks noChangeShapeType="1"/>
          </p:cNvCxnSpPr>
          <p:nvPr/>
        </p:nvCxnSpPr>
        <p:spPr bwMode="auto">
          <a:xfrm flipH="1">
            <a:off x="4943476" y="2708275"/>
            <a:ext cx="504825" cy="865188"/>
          </a:xfrm>
          <a:prstGeom prst="straightConnector1">
            <a:avLst/>
          </a:prstGeom>
          <a:noFill/>
          <a:ln w="12700" algn="ctr">
            <a:solidFill>
              <a:schemeClr val="tx1"/>
            </a:solidFill>
            <a:prstDash val="dash"/>
            <a:round/>
            <a:headEnd/>
            <a:tailEnd type="arrow" w="med" len="med"/>
          </a:ln>
        </p:spPr>
      </p:cxnSp>
      <p:sp>
        <p:nvSpPr>
          <p:cNvPr id="41" name="Rechthoek 35"/>
          <p:cNvSpPr>
            <a:spLocks noChangeArrowheads="1"/>
          </p:cNvSpPr>
          <p:nvPr/>
        </p:nvSpPr>
        <p:spPr bwMode="auto">
          <a:xfrm>
            <a:off x="5060156" y="1480272"/>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43"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2.1 </a:t>
            </a:r>
            <a:r>
              <a:rPr lang="en-GB" dirty="0" err="1"/>
              <a:t>Geen</a:t>
            </a:r>
            <a:r>
              <a:rPr lang="en-GB" dirty="0"/>
              <a:t> </a:t>
            </a:r>
            <a:r>
              <a:rPr lang="en-GB" dirty="0" err="1"/>
              <a:t>vrijmaking</a:t>
            </a:r>
            <a:r>
              <a:rPr lang="en-GB" dirty="0"/>
              <a:t> van het spoor</a:t>
            </a:r>
          </a:p>
        </p:txBody>
      </p:sp>
      <p:grpSp>
        <p:nvGrpSpPr>
          <p:cNvPr id="37914" name="Groep 106"/>
          <p:cNvGrpSpPr>
            <a:grpSpLocks/>
          </p:cNvGrpSpPr>
          <p:nvPr/>
        </p:nvGrpSpPr>
        <p:grpSpPr bwMode="auto">
          <a:xfrm>
            <a:off x="7535863" y="3429000"/>
            <a:ext cx="863600" cy="431800"/>
            <a:chOff x="4427984" y="2636912"/>
            <a:chExt cx="864096" cy="432048"/>
          </a:xfrm>
        </p:grpSpPr>
        <p:cxnSp>
          <p:nvCxnSpPr>
            <p:cNvPr id="108" name="Rechte verbindingslijn met pijl 107"/>
            <p:cNvCxnSpPr/>
            <p:nvPr/>
          </p:nvCxnSpPr>
          <p:spPr bwMode="auto">
            <a:xfrm>
              <a:off x="4715486"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09" name="Tekstvak 108"/>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VA</a:t>
              </a:r>
            </a:p>
          </p:txBody>
        </p:sp>
      </p:grpSp>
      <p:sp>
        <p:nvSpPr>
          <p:cNvPr id="53" name="Boog 52"/>
          <p:cNvSpPr/>
          <p:nvPr/>
        </p:nvSpPr>
        <p:spPr bwMode="auto">
          <a:xfrm rot="8890046" flipH="1">
            <a:off x="7297739" y="2798763"/>
            <a:ext cx="688975" cy="1217612"/>
          </a:xfrm>
          <a:prstGeom prst="arc">
            <a:avLst>
              <a:gd name="adj1" fmla="val 17342940"/>
              <a:gd name="adj2" fmla="val 0"/>
            </a:avLst>
          </a:prstGeom>
          <a:noFill/>
          <a:ln w="31750" cap="flat" cmpd="sng" algn="ctr">
            <a:solidFill>
              <a:srgbClr val="FF0000"/>
            </a:solidFill>
            <a:prstDash val="solid"/>
            <a:round/>
            <a:headEnd type="none" w="med" len="med"/>
            <a:tailEnd type="arrow" w="med" len="med"/>
          </a:ln>
          <a:effectLst/>
        </p:spPr>
        <p:txBody>
          <a:bodyPr wrap="none" anchor="ctr"/>
          <a:lstStyle/>
          <a:p>
            <a:pPr algn="ctr">
              <a:defRPr/>
            </a:pPr>
            <a:endParaRPr lang="nl-BE"/>
          </a:p>
        </p:txBody>
      </p:sp>
      <p:pic>
        <p:nvPicPr>
          <p:cNvPr id="42" name="Picture 41"/>
          <p:cNvPicPr>
            <a:picLocks noChangeAspect="1"/>
          </p:cNvPicPr>
          <p:nvPr/>
        </p:nvPicPr>
        <p:blipFill rotWithShape="1">
          <a:blip r:embed="rId7"/>
          <a:srcRect r="45756"/>
          <a:stretch/>
        </p:blipFill>
        <p:spPr>
          <a:xfrm rot="3311206">
            <a:off x="7920905" y="3446000"/>
            <a:ext cx="415333" cy="606573"/>
          </a:xfrm>
          <a:prstGeom prst="rect">
            <a:avLst/>
          </a:prstGeom>
        </p:spPr>
      </p:pic>
      <p:pic>
        <p:nvPicPr>
          <p:cNvPr id="45" name="Picture 44"/>
          <p:cNvPicPr>
            <a:picLocks noChangeAspect="1"/>
          </p:cNvPicPr>
          <p:nvPr/>
        </p:nvPicPr>
        <p:blipFill rotWithShape="1">
          <a:blip r:embed="rId7"/>
          <a:srcRect r="45756"/>
          <a:stretch/>
        </p:blipFill>
        <p:spPr>
          <a:xfrm>
            <a:off x="6939122" y="2801872"/>
            <a:ext cx="415333" cy="606573"/>
          </a:xfrm>
          <a:prstGeom prst="rect">
            <a:avLst/>
          </a:prstGeom>
        </p:spPr>
      </p:pic>
      <p:grpSp>
        <p:nvGrpSpPr>
          <p:cNvPr id="47" name="Group 46"/>
          <p:cNvGrpSpPr/>
          <p:nvPr/>
        </p:nvGrpSpPr>
        <p:grpSpPr>
          <a:xfrm>
            <a:off x="5269803" y="1851320"/>
            <a:ext cx="365883" cy="869870"/>
            <a:chOff x="9153480" y="2899296"/>
            <a:chExt cx="971510" cy="2260963"/>
          </a:xfrm>
        </p:grpSpPr>
        <p:pic>
          <p:nvPicPr>
            <p:cNvPr id="48" name="Picture 4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53480" y="2924944"/>
              <a:ext cx="946199" cy="2235315"/>
            </a:xfrm>
            <a:prstGeom prst="rect">
              <a:avLst/>
            </a:prstGeom>
          </p:spPr>
        </p:pic>
        <p:sp>
          <p:nvSpPr>
            <p:cNvPr id="49" name="TextBox 48"/>
            <p:cNvSpPr txBox="1"/>
            <p:nvPr/>
          </p:nvSpPr>
          <p:spPr>
            <a:xfrm>
              <a:off x="9836957" y="2899296"/>
              <a:ext cx="288033" cy="855927"/>
            </a:xfrm>
            <a:prstGeom prst="rect">
              <a:avLst/>
            </a:prstGeom>
            <a:noFill/>
          </p:spPr>
          <p:txBody>
            <a:bodyPr wrap="square" rtlCol="0">
              <a:spAutoFit/>
            </a:bodyPr>
            <a:lstStyle/>
            <a:p>
              <a:endParaRPr lang="fr-BE" dirty="0"/>
            </a:p>
          </p:txBody>
        </p:sp>
      </p:grpSp>
      <p:pic>
        <p:nvPicPr>
          <p:cNvPr id="50"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17767" y="2997699"/>
            <a:ext cx="208128" cy="1693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5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5443560" y="2026962"/>
            <a:ext cx="365883" cy="869870"/>
            <a:chOff x="9153480" y="2899296"/>
            <a:chExt cx="971510" cy="2260963"/>
          </a:xfrm>
        </p:grpSpPr>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3480" y="2924944"/>
              <a:ext cx="946199" cy="2235315"/>
            </a:xfrm>
            <a:prstGeom prst="rect">
              <a:avLst/>
            </a:prstGeom>
          </p:spPr>
        </p:pic>
        <p:sp>
          <p:nvSpPr>
            <p:cNvPr id="50" name="TextBox 49"/>
            <p:cNvSpPr txBox="1"/>
            <p:nvPr/>
          </p:nvSpPr>
          <p:spPr>
            <a:xfrm>
              <a:off x="9836957" y="2899296"/>
              <a:ext cx="288033" cy="855927"/>
            </a:xfrm>
            <a:prstGeom prst="rect">
              <a:avLst/>
            </a:prstGeom>
            <a:noFill/>
          </p:spPr>
          <p:txBody>
            <a:bodyPr wrap="square" rtlCol="0">
              <a:spAutoFit/>
            </a:bodyPr>
            <a:lstStyle/>
            <a:p>
              <a:endParaRPr lang="fr-BE" dirty="0"/>
            </a:p>
          </p:txBody>
        </p:sp>
      </p:grpSp>
      <p:pic>
        <p:nvPicPr>
          <p:cNvPr id="3" name="Picture 2"/>
          <p:cNvPicPr>
            <a:picLocks noChangeAspect="1"/>
          </p:cNvPicPr>
          <p:nvPr/>
        </p:nvPicPr>
        <p:blipFill>
          <a:blip r:embed="rId4"/>
          <a:stretch>
            <a:fillRect/>
          </a:stretch>
        </p:blipFill>
        <p:spPr>
          <a:xfrm>
            <a:off x="5403832" y="1429884"/>
            <a:ext cx="1426588" cy="1426588"/>
          </a:xfrm>
          <a:prstGeom prst="rect">
            <a:avLst/>
          </a:prstGeom>
        </p:spPr>
      </p:pic>
      <p:pic>
        <p:nvPicPr>
          <p:cNvPr id="38914" name="Picture 61"/>
          <p:cNvPicPr>
            <a:picLocks noChangeAspect="1" noChangeArrowheads="1"/>
          </p:cNvPicPr>
          <p:nvPr/>
        </p:nvPicPr>
        <p:blipFill>
          <a:blip r:embed="rId5" cstate="print">
            <a:clrChange>
              <a:clrFrom>
                <a:srgbClr val="FFFFFF"/>
              </a:clrFrom>
              <a:clrTo>
                <a:srgbClr val="FFFFFF">
                  <a:alpha val="0"/>
                </a:srgbClr>
              </a:clrTo>
            </a:clrChange>
            <a:lum bright="70000" contrast="30000"/>
            <a:extLst>
              <a:ext uri="{28A0092B-C50C-407E-A947-70E740481C1C}">
                <a14:useLocalDpi xmlns:a14="http://schemas.microsoft.com/office/drawing/2010/main" val="0"/>
              </a:ext>
            </a:extLst>
          </a:blip>
          <a:srcRect/>
          <a:stretch>
            <a:fillRect/>
          </a:stretch>
        </p:blipFill>
        <p:spPr bwMode="auto">
          <a:xfrm rot="14138878" flipH="1">
            <a:off x="5955507" y="2280444"/>
            <a:ext cx="428625" cy="1455738"/>
          </a:xfrm>
          <a:prstGeom prst="rect">
            <a:avLst/>
          </a:prstGeom>
          <a:noFill/>
          <a:ln w="9525">
            <a:noFill/>
            <a:miter lim="800000"/>
            <a:headEnd/>
            <a:tailEnd/>
          </a:ln>
        </p:spPr>
      </p:pic>
      <p:cxnSp>
        <p:nvCxnSpPr>
          <p:cNvPr id="38916"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38917"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38918"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38919"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38920"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38921"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8922"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38923"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8924"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38925"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38926"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38927" name="TextBox 32"/>
          <p:cNvSpPr txBox="1">
            <a:spLocks noChangeArrowheads="1"/>
          </p:cNvSpPr>
          <p:nvPr/>
        </p:nvSpPr>
        <p:spPr bwMode="auto">
          <a:xfrm>
            <a:off x="9551989" y="3409950"/>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38928"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sp>
        <p:nvSpPr>
          <p:cNvPr id="38929" name="Rectangle 20"/>
          <p:cNvSpPr>
            <a:spLocks noChangeArrowheads="1"/>
          </p:cNvSpPr>
          <p:nvPr/>
        </p:nvSpPr>
        <p:spPr bwMode="auto">
          <a:xfrm>
            <a:off x="7258050" y="3716338"/>
            <a:ext cx="1214438" cy="304800"/>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38930" name="Group 188"/>
          <p:cNvGrpSpPr>
            <a:grpSpLocks noChangeAspect="1"/>
          </p:cNvGrpSpPr>
          <p:nvPr/>
        </p:nvGrpSpPr>
        <p:grpSpPr bwMode="auto">
          <a:xfrm>
            <a:off x="7177088" y="3860801"/>
            <a:ext cx="107950" cy="73025"/>
            <a:chOff x="7956376" y="548680"/>
            <a:chExt cx="216024" cy="144016"/>
          </a:xfrm>
        </p:grpSpPr>
        <p:cxnSp>
          <p:nvCxnSpPr>
            <p:cNvPr id="38953"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8954"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8931" name="Group 188"/>
          <p:cNvGrpSpPr>
            <a:grpSpLocks noChangeAspect="1"/>
          </p:cNvGrpSpPr>
          <p:nvPr/>
        </p:nvGrpSpPr>
        <p:grpSpPr bwMode="auto">
          <a:xfrm>
            <a:off x="8401050" y="3860801"/>
            <a:ext cx="107950" cy="73025"/>
            <a:chOff x="7956376" y="548680"/>
            <a:chExt cx="216024" cy="144016"/>
          </a:xfrm>
        </p:grpSpPr>
        <p:cxnSp>
          <p:nvCxnSpPr>
            <p:cNvPr id="3895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3895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38933" name="Groep 63"/>
          <p:cNvGrpSpPr>
            <a:grpSpLocks/>
          </p:cNvGrpSpPr>
          <p:nvPr/>
        </p:nvGrpSpPr>
        <p:grpSpPr bwMode="auto">
          <a:xfrm>
            <a:off x="3648076" y="3500439"/>
            <a:ext cx="1584325" cy="433387"/>
            <a:chOff x="4716016" y="3501008"/>
            <a:chExt cx="1584176" cy="432048"/>
          </a:xfrm>
        </p:grpSpPr>
        <p:pic>
          <p:nvPicPr>
            <p:cNvPr id="38949" name="Picture 1" descr="F:\treinen frans van ackeleyen\HLD7701.pn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38950" name="Picture 1" descr="F:\treinen frans van ackeleyen\HLD7701.pn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cxnSp>
        <p:nvCxnSpPr>
          <p:cNvPr id="38934" name="Straight Arrow Connector 287"/>
          <p:cNvCxnSpPr>
            <a:cxnSpLocks noChangeShapeType="1"/>
          </p:cNvCxnSpPr>
          <p:nvPr/>
        </p:nvCxnSpPr>
        <p:spPr bwMode="auto">
          <a:xfrm flipH="1">
            <a:off x="4943477" y="2171173"/>
            <a:ext cx="684464" cy="1402290"/>
          </a:xfrm>
          <a:prstGeom prst="straightConnector1">
            <a:avLst/>
          </a:prstGeom>
          <a:noFill/>
          <a:ln w="12700" algn="ctr">
            <a:solidFill>
              <a:schemeClr val="tx1"/>
            </a:solidFill>
            <a:prstDash val="dash"/>
            <a:round/>
            <a:headEnd/>
            <a:tailEnd type="arrow" w="med" len="med"/>
          </a:ln>
        </p:spPr>
      </p:cxnSp>
      <p:grpSp>
        <p:nvGrpSpPr>
          <p:cNvPr id="38935" name="Groep 106"/>
          <p:cNvGrpSpPr>
            <a:grpSpLocks/>
          </p:cNvGrpSpPr>
          <p:nvPr/>
        </p:nvGrpSpPr>
        <p:grpSpPr bwMode="auto">
          <a:xfrm>
            <a:off x="7535863" y="3429000"/>
            <a:ext cx="863600" cy="431800"/>
            <a:chOff x="4427984" y="2636912"/>
            <a:chExt cx="864096" cy="432048"/>
          </a:xfrm>
        </p:grpSpPr>
        <p:cxnSp>
          <p:nvCxnSpPr>
            <p:cNvPr id="108" name="Rechte verbindingslijn met pijl 107"/>
            <p:cNvCxnSpPr/>
            <p:nvPr/>
          </p:nvCxnSpPr>
          <p:spPr bwMode="auto">
            <a:xfrm>
              <a:off x="4715486"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09" name="Tekstvak 108"/>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75" name="Straight Connector 111"/>
          <p:cNvCxnSpPr/>
          <p:nvPr/>
        </p:nvCxnSpPr>
        <p:spPr bwMode="auto">
          <a:xfrm>
            <a:off x="5303838" y="3429000"/>
            <a:ext cx="414020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38938"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sporen zijn vrijgemaakt</a:t>
            </a:r>
          </a:p>
        </p:txBody>
      </p:sp>
      <p:cxnSp>
        <p:nvCxnSpPr>
          <p:cNvPr id="38943" name="Straight Arrow Connector 287"/>
          <p:cNvCxnSpPr>
            <a:cxnSpLocks noChangeShapeType="1"/>
          </p:cNvCxnSpPr>
          <p:nvPr/>
        </p:nvCxnSpPr>
        <p:spPr bwMode="auto">
          <a:xfrm>
            <a:off x="5700966" y="2188319"/>
            <a:ext cx="2176114" cy="552638"/>
          </a:xfrm>
          <a:prstGeom prst="straightConnector1">
            <a:avLst/>
          </a:prstGeom>
          <a:noFill/>
          <a:ln w="12700" algn="ctr">
            <a:solidFill>
              <a:schemeClr val="tx1"/>
            </a:solidFill>
            <a:prstDash val="dash"/>
            <a:round/>
            <a:headEnd/>
            <a:tailEnd type="arrow" w="med" len="med"/>
          </a:ln>
        </p:spPr>
      </p:cxnSp>
      <p:pic>
        <p:nvPicPr>
          <p:cNvPr id="65" name="Picture 7"/>
          <p:cNvPicPr>
            <a:picLocks noChangeAspect="1" noChangeArrowheads="1"/>
          </p:cNvPicPr>
          <p:nvPr/>
        </p:nvPicPr>
        <p:blipFill>
          <a:blip r:embed="rId8"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44073" y="2780928"/>
            <a:ext cx="172695" cy="137586"/>
          </a:xfrm>
          <a:prstGeom prst="rect">
            <a:avLst/>
          </a:prstGeom>
          <a:noFill/>
          <a:ln w="9525">
            <a:noFill/>
            <a:miter lim="800000"/>
            <a:headEnd/>
            <a:tailEnd/>
          </a:ln>
        </p:spPr>
      </p:pic>
      <p:sp>
        <p:nvSpPr>
          <p:cNvPr id="38946" name="Rechthoekige toelichting 72"/>
          <p:cNvSpPr>
            <a:spLocks noChangeArrowheads="1"/>
          </p:cNvSpPr>
          <p:nvPr/>
        </p:nvSpPr>
        <p:spPr bwMode="auto">
          <a:xfrm>
            <a:off x="7470957" y="1969809"/>
            <a:ext cx="503238" cy="287338"/>
          </a:xfrm>
          <a:prstGeom prst="wedgeRectCallout">
            <a:avLst>
              <a:gd name="adj1" fmla="val 60690"/>
              <a:gd name="adj2" fmla="val 132056"/>
            </a:avLst>
          </a:prstGeom>
          <a:solidFill>
            <a:srgbClr val="92D050"/>
          </a:solidFill>
          <a:ln w="31750" algn="ctr">
            <a:noFill/>
            <a:round/>
            <a:headEnd/>
            <a:tailEnd/>
          </a:ln>
        </p:spPr>
        <p:txBody>
          <a:bodyPr wrap="none" anchor="ctr"/>
          <a:lstStyle/>
          <a:p>
            <a:pPr algn="ctr"/>
            <a:r>
              <a:rPr lang="nl-BE" sz="1200" b="1">
                <a:solidFill>
                  <a:schemeClr val="bg1"/>
                </a:solidFill>
              </a:rPr>
              <a:t>OK!</a:t>
            </a:r>
            <a:endParaRPr lang="nl-BE" sz="1200" b="1" dirty="0">
              <a:solidFill>
                <a:schemeClr val="bg1"/>
              </a:solidFill>
            </a:endParaRPr>
          </a:p>
        </p:txBody>
      </p:sp>
      <p:sp>
        <p:nvSpPr>
          <p:cNvPr id="43" name="Rechthoek 35"/>
          <p:cNvSpPr>
            <a:spLocks noChangeArrowheads="1"/>
          </p:cNvSpPr>
          <p:nvPr/>
        </p:nvSpPr>
        <p:spPr bwMode="auto">
          <a:xfrm>
            <a:off x="5248709" y="1477436"/>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45"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2.1 </a:t>
            </a:r>
            <a:r>
              <a:rPr lang="en-GB" dirty="0" err="1"/>
              <a:t>Geen</a:t>
            </a:r>
            <a:r>
              <a:rPr lang="en-GB" dirty="0"/>
              <a:t> </a:t>
            </a:r>
            <a:r>
              <a:rPr lang="en-GB" dirty="0" err="1"/>
              <a:t>vrijmaking</a:t>
            </a:r>
            <a:r>
              <a:rPr lang="en-GB" dirty="0"/>
              <a:t> van het spoor</a:t>
            </a:r>
          </a:p>
        </p:txBody>
      </p:sp>
      <p:sp>
        <p:nvSpPr>
          <p:cNvPr id="54" name="TextBox 53"/>
          <p:cNvSpPr txBox="1"/>
          <p:nvPr/>
        </p:nvSpPr>
        <p:spPr>
          <a:xfrm>
            <a:off x="3763168" y="596799"/>
            <a:ext cx="5386389" cy="578882"/>
          </a:xfrm>
          <a:prstGeom prst="roundRect">
            <a:avLst/>
          </a:prstGeom>
          <a:noFill/>
          <a:ln w="12700">
            <a:solidFill>
              <a:schemeClr val="accent1"/>
            </a:solidFill>
            <a:prstDash val="dash"/>
          </a:ln>
        </p:spPr>
        <p:txBody>
          <a:bodyPr wrap="square" rtlCol="0">
            <a:spAutoFit/>
          </a:bodyPr>
          <a:lstStyle/>
          <a:p>
            <a:pPr algn="ctr"/>
            <a:r>
              <a:rPr lang="nl-BE" sz="1400" dirty="0">
                <a:latin typeface="+mn-lt"/>
              </a:rPr>
              <a:t>De kijkuit blijft de rode vlag vertonen zolang het spoor niet is vrijgemaakt.</a:t>
            </a:r>
          </a:p>
        </p:txBody>
      </p:sp>
      <p:pic>
        <p:nvPicPr>
          <p:cNvPr id="44" name="Picture 43"/>
          <p:cNvPicPr>
            <a:picLocks noChangeAspect="1"/>
          </p:cNvPicPr>
          <p:nvPr/>
        </p:nvPicPr>
        <p:blipFill rotWithShape="1">
          <a:blip r:embed="rId9"/>
          <a:srcRect r="45756"/>
          <a:stretch/>
        </p:blipFill>
        <p:spPr>
          <a:xfrm>
            <a:off x="7680324" y="2800942"/>
            <a:ext cx="415333" cy="606573"/>
          </a:xfrm>
          <a:prstGeom prst="rect">
            <a:avLst/>
          </a:prstGeom>
        </p:spPr>
      </p:pic>
      <p:pic>
        <p:nvPicPr>
          <p:cNvPr id="47" name="Picture 46"/>
          <p:cNvPicPr>
            <a:picLocks noChangeAspect="1"/>
          </p:cNvPicPr>
          <p:nvPr/>
        </p:nvPicPr>
        <p:blipFill rotWithShape="1">
          <a:blip r:embed="rId9"/>
          <a:srcRect r="45756"/>
          <a:stretch/>
        </p:blipFill>
        <p:spPr>
          <a:xfrm>
            <a:off x="8044196" y="2806553"/>
            <a:ext cx="415333" cy="606573"/>
          </a:xfrm>
          <a:prstGeom prst="rect">
            <a:avLst/>
          </a:prstGeom>
        </p:spPr>
      </p:pic>
      <p:pic>
        <p:nvPicPr>
          <p:cNvPr id="51" name="Picture 11" descr="D:\Documents And Settings\GQR7802\Local Settings\Temporary Internet Files\Content.IE5\HNYX0581\MC90044131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25800" y="3008452"/>
            <a:ext cx="208128" cy="169365"/>
          </a:xfrm>
          <a:prstGeom prst="rect">
            <a:avLst/>
          </a:prstGeom>
          <a:noFill/>
          <a:ln w="9525">
            <a:noFill/>
            <a:miter lim="800000"/>
            <a:headEnd/>
            <a:tailEnd/>
          </a:ln>
        </p:spPr>
      </p:pic>
      <p:pic>
        <p:nvPicPr>
          <p:cNvPr id="52" name="Picture 11" descr="D:\Documents And Settings\GQR7802\Local Settings\Temporary Internet Files\Content.IE5\HNYX0581\MC90044131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99699" y="2348825"/>
            <a:ext cx="208128" cy="16936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940"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39941"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39962" name="Rounded Rectangle 122"/>
          <p:cNvSpPr>
            <a:spLocks noChangeArrowheads="1"/>
          </p:cNvSpPr>
          <p:nvPr/>
        </p:nvSpPr>
        <p:spPr bwMode="auto">
          <a:xfrm>
            <a:off x="1568450" y="4869160"/>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Verderzetten v/d beweging</a:t>
            </a:r>
          </a:p>
        </p:txBody>
      </p:sp>
      <p:sp>
        <p:nvSpPr>
          <p:cNvPr id="39965" name="Rectangle 245"/>
          <p:cNvSpPr>
            <a:spLocks noChangeArrowheads="1"/>
          </p:cNvSpPr>
          <p:nvPr/>
        </p:nvSpPr>
        <p:spPr bwMode="auto">
          <a:xfrm>
            <a:off x="5592432" y="518725"/>
            <a:ext cx="4680278" cy="814120"/>
          </a:xfrm>
          <a:prstGeom prst="rect">
            <a:avLst/>
          </a:prstGeom>
          <a:noFill/>
          <a:ln w="31750" algn="ctr">
            <a:solidFill>
              <a:srgbClr val="FF0000"/>
            </a:solidFill>
            <a:round/>
            <a:headEnd/>
            <a:tailEnd/>
          </a:ln>
        </p:spPr>
        <p:txBody>
          <a:bodyPr anchor="ctr"/>
          <a:lstStyle/>
          <a:p>
            <a:pPr algn="ctr"/>
            <a:r>
              <a:rPr lang="nl-BE" sz="1400" dirty="0"/>
              <a:t>De kijkuit van de aannemer neemt contact op met een bediende Infrabel (VBUW), </a:t>
            </a:r>
            <a:r>
              <a:rPr lang="nl-BE" sz="1400" u="sng" dirty="0"/>
              <a:t>de enige die competent is </a:t>
            </a:r>
            <a:r>
              <a:rPr lang="nl-BE" sz="1400" dirty="0"/>
              <a:t>om het hernemen van een rit toe te laten. </a:t>
            </a:r>
          </a:p>
        </p:txBody>
      </p:sp>
      <p:sp>
        <p:nvSpPr>
          <p:cNvPr id="44"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2.1 </a:t>
            </a:r>
            <a:r>
              <a:rPr lang="en-GB" dirty="0" err="1"/>
              <a:t>Geen</a:t>
            </a:r>
            <a:r>
              <a:rPr lang="en-GB" dirty="0"/>
              <a:t> </a:t>
            </a:r>
            <a:r>
              <a:rPr lang="en-GB" dirty="0" err="1"/>
              <a:t>vrijmaking</a:t>
            </a:r>
            <a:r>
              <a:rPr lang="en-GB" dirty="0"/>
              <a:t> van het spoor</a:t>
            </a:r>
          </a:p>
        </p:txBody>
      </p:sp>
      <p:grpSp>
        <p:nvGrpSpPr>
          <p:cNvPr id="47" name="Group 46"/>
          <p:cNvGrpSpPr/>
          <p:nvPr/>
        </p:nvGrpSpPr>
        <p:grpSpPr>
          <a:xfrm>
            <a:off x="3149819" y="1361218"/>
            <a:ext cx="4546726" cy="1182783"/>
            <a:chOff x="3796043" y="2196715"/>
            <a:chExt cx="2588138" cy="785929"/>
          </a:xfrm>
        </p:grpSpPr>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6043" y="2214983"/>
              <a:ext cx="321447" cy="767661"/>
            </a:xfrm>
            <a:prstGeom prst="rect">
              <a:avLst/>
            </a:prstGeom>
          </p:spPr>
        </p:pic>
        <p:sp>
          <p:nvSpPr>
            <p:cNvPr id="53" name="Text Box 9"/>
            <p:cNvSpPr txBox="1">
              <a:spLocks noChangeArrowheads="1"/>
            </p:cNvSpPr>
            <p:nvPr/>
          </p:nvSpPr>
          <p:spPr bwMode="auto">
            <a:xfrm>
              <a:off x="4831610" y="2313726"/>
              <a:ext cx="582946" cy="510310"/>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4244" y="2203547"/>
              <a:ext cx="295274" cy="778924"/>
            </a:xfrm>
            <a:prstGeom prst="rect">
              <a:avLst/>
            </a:prstGeom>
          </p:spPr>
        </p:pic>
        <p:pic>
          <p:nvPicPr>
            <p:cNvPr id="55" name="Picture 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1323" y="2196715"/>
              <a:ext cx="288223" cy="760325"/>
            </a:xfrm>
            <a:prstGeom prst="rect">
              <a:avLst/>
            </a:prstGeom>
          </p:spPr>
        </p:pic>
        <p:pic>
          <p:nvPicPr>
            <p:cNvPr id="56" name="Picture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3467" y="2211086"/>
              <a:ext cx="230407" cy="768023"/>
            </a:xfrm>
            <a:prstGeom prst="rect">
              <a:avLst/>
            </a:prstGeom>
          </p:spPr>
        </p:pic>
        <p:sp>
          <p:nvSpPr>
            <p:cNvPr id="57" name="TextBox 56"/>
            <p:cNvSpPr txBox="1"/>
            <p:nvPr/>
          </p:nvSpPr>
          <p:spPr>
            <a:xfrm>
              <a:off x="4125165" y="2496705"/>
              <a:ext cx="466200" cy="184059"/>
            </a:xfrm>
            <a:prstGeom prst="rect">
              <a:avLst/>
            </a:prstGeom>
            <a:noFill/>
          </p:spPr>
          <p:txBody>
            <a:bodyPr wrap="square" rtlCol="0">
              <a:spAutoFit/>
            </a:bodyPr>
            <a:lstStyle/>
            <a:p>
              <a:r>
                <a:rPr lang="fr-BE" sz="1200" b="1" dirty="0">
                  <a:latin typeface="+mn-lt"/>
                </a:rPr>
                <a:t>OF</a:t>
              </a:r>
            </a:p>
          </p:txBody>
        </p:sp>
        <p:sp>
          <p:nvSpPr>
            <p:cNvPr id="58" name="TextBox 57"/>
            <p:cNvSpPr txBox="1"/>
            <p:nvPr/>
          </p:nvSpPr>
          <p:spPr>
            <a:xfrm>
              <a:off x="5917981" y="2502298"/>
              <a:ext cx="466200" cy="184059"/>
            </a:xfrm>
            <a:prstGeom prst="rect">
              <a:avLst/>
            </a:prstGeom>
            <a:noFill/>
          </p:spPr>
          <p:txBody>
            <a:bodyPr wrap="square" rtlCol="0">
              <a:spAutoFit/>
            </a:bodyPr>
            <a:lstStyle/>
            <a:p>
              <a:r>
                <a:rPr lang="fr-BE" sz="1200" b="1" dirty="0">
                  <a:latin typeface="+mn-lt"/>
                </a:rPr>
                <a:t>OF</a:t>
              </a:r>
            </a:p>
          </p:txBody>
        </p:sp>
      </p:grpSp>
      <p:sp>
        <p:nvSpPr>
          <p:cNvPr id="59" name="Rounded Rectangle 122"/>
          <p:cNvSpPr>
            <a:spLocks noChangeArrowheads="1"/>
          </p:cNvSpPr>
          <p:nvPr/>
        </p:nvSpPr>
        <p:spPr bwMode="auto">
          <a:xfrm>
            <a:off x="1557000" y="1798558"/>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Oproep bediende Infrabel</a:t>
            </a:r>
          </a:p>
        </p:txBody>
      </p:sp>
      <p:sp>
        <p:nvSpPr>
          <p:cNvPr id="23" name="Rectangle 245"/>
          <p:cNvSpPr>
            <a:spLocks noChangeArrowheads="1"/>
          </p:cNvSpPr>
          <p:nvPr/>
        </p:nvSpPr>
        <p:spPr bwMode="auto">
          <a:xfrm>
            <a:off x="7287045" y="2860375"/>
            <a:ext cx="4324681" cy="700944"/>
          </a:xfrm>
          <a:prstGeom prst="rect">
            <a:avLst/>
          </a:prstGeom>
          <a:noFill/>
          <a:ln w="31750" algn="ctr">
            <a:solidFill>
              <a:srgbClr val="FF0000"/>
            </a:solidFill>
            <a:round/>
            <a:headEnd/>
            <a:tailEnd/>
          </a:ln>
        </p:spPr>
        <p:txBody>
          <a:bodyPr anchor="ctr"/>
          <a:lstStyle/>
          <a:p>
            <a:pPr algn="ctr"/>
            <a:r>
              <a:rPr lang="nl-BE" sz="1400" dirty="0"/>
              <a:t>Bediende Infrabel (VBUW) vertoont de groene vlag aan de treinbestuurder zodanig dat hij zijn weg kan verderzetten. </a:t>
            </a:r>
          </a:p>
        </p:txBody>
      </p:sp>
      <p:grpSp>
        <p:nvGrpSpPr>
          <p:cNvPr id="24" name="Group 23"/>
          <p:cNvGrpSpPr/>
          <p:nvPr/>
        </p:nvGrpSpPr>
        <p:grpSpPr>
          <a:xfrm>
            <a:off x="2689577" y="3723753"/>
            <a:ext cx="7191363" cy="2440510"/>
            <a:chOff x="2809321" y="3036975"/>
            <a:chExt cx="5510708" cy="1667502"/>
          </a:xfrm>
        </p:grpSpPr>
        <p:pic>
          <p:nvPicPr>
            <p:cNvPr id="25"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809321" y="3036975"/>
              <a:ext cx="5510708" cy="1667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p:cNvPicPr>
            <p:nvPr/>
          </p:nvPicPr>
          <p:blipFill>
            <a:blip r:embed="rId8"/>
            <a:stretch>
              <a:fillRect/>
            </a:stretch>
          </p:blipFill>
          <p:spPr>
            <a:xfrm>
              <a:off x="4546102" y="3065534"/>
              <a:ext cx="685802" cy="292794"/>
            </a:xfrm>
            <a:prstGeom prst="rect">
              <a:avLst/>
            </a:prstGeom>
          </p:spPr>
        </p:pic>
        <p:pic>
          <p:nvPicPr>
            <p:cNvPr id="27" name="Picture 26"/>
            <p:cNvPicPr>
              <a:picLocks noChangeAspect="1"/>
            </p:cNvPicPr>
            <p:nvPr/>
          </p:nvPicPr>
          <p:blipFill>
            <a:blip r:embed="rId9"/>
            <a:stretch>
              <a:fillRect/>
            </a:stretch>
          </p:blipFill>
          <p:spPr>
            <a:xfrm>
              <a:off x="6507393" y="3462077"/>
              <a:ext cx="255883" cy="599140"/>
            </a:xfrm>
            <a:prstGeom prst="rect">
              <a:avLst/>
            </a:prstGeom>
          </p:spPr>
        </p:pic>
        <p:pic>
          <p:nvPicPr>
            <p:cNvPr id="28" name="Picture 27"/>
            <p:cNvPicPr>
              <a:picLocks noChangeAspect="1"/>
            </p:cNvPicPr>
            <p:nvPr/>
          </p:nvPicPr>
          <p:blipFill>
            <a:blip r:embed="rId10"/>
            <a:stretch>
              <a:fillRect/>
            </a:stretch>
          </p:blipFill>
          <p:spPr>
            <a:xfrm flipH="1">
              <a:off x="7134061" y="3496239"/>
              <a:ext cx="365446" cy="522175"/>
            </a:xfrm>
            <a:prstGeom prst="rect">
              <a:avLst/>
            </a:prstGeom>
          </p:spPr>
        </p:pic>
        <p:pic>
          <p:nvPicPr>
            <p:cNvPr id="29" name="Picture 28"/>
            <p:cNvPicPr>
              <a:picLocks noChangeAspect="1"/>
            </p:cNvPicPr>
            <p:nvPr/>
          </p:nvPicPr>
          <p:blipFill>
            <a:blip r:embed="rId10"/>
            <a:stretch>
              <a:fillRect/>
            </a:stretch>
          </p:blipFill>
          <p:spPr>
            <a:xfrm>
              <a:off x="6767902" y="3462077"/>
              <a:ext cx="396363" cy="590500"/>
            </a:xfrm>
            <a:prstGeom prst="rect">
              <a:avLst/>
            </a:prstGeom>
          </p:spPr>
        </p:pic>
      </p:grpSp>
    </p:spTree>
    <p:extLst>
      <p:ext uri="{BB962C8B-B14F-4D97-AF65-F5344CB8AC3E}">
        <p14:creationId xmlns:p14="http://schemas.microsoft.com/office/powerpoint/2010/main" val="14644726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1"/>
          <p:cNvPicPr>
            <a:picLocks noChangeAspect="1" noChangeArrowheads="1"/>
          </p:cNvPicPr>
          <p:nvPr/>
        </p:nvPicPr>
        <p:blipFill>
          <a:blip r:embed="rId3" cstate="print">
            <a:lum bright="70000" contrast="30000"/>
            <a:extLst>
              <a:ext uri="{28A0092B-C50C-407E-A947-70E740481C1C}">
                <a14:useLocalDpi xmlns:a14="http://schemas.microsoft.com/office/drawing/2010/main" val="0"/>
              </a:ext>
            </a:extLst>
          </a:blip>
          <a:srcRect/>
          <a:stretch>
            <a:fillRect/>
          </a:stretch>
        </p:blipFill>
        <p:spPr bwMode="auto">
          <a:xfrm rot="4304969">
            <a:off x="6352382" y="2196307"/>
            <a:ext cx="428625" cy="1455738"/>
          </a:xfrm>
          <a:prstGeom prst="rect">
            <a:avLst/>
          </a:prstGeom>
          <a:noFill/>
          <a:ln w="9525">
            <a:noFill/>
            <a:miter lim="800000"/>
            <a:headEnd/>
            <a:tailEnd/>
          </a:ln>
        </p:spPr>
      </p:pic>
      <p:cxnSp>
        <p:nvCxnSpPr>
          <p:cNvPr id="40963"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40964"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40965"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40966"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40967"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40968"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40969"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40970"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0971"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0972"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40973"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40974" name="TextBox 32"/>
          <p:cNvSpPr txBox="1">
            <a:spLocks noChangeArrowheads="1"/>
          </p:cNvSpPr>
          <p:nvPr/>
        </p:nvSpPr>
        <p:spPr bwMode="auto">
          <a:xfrm>
            <a:off x="9551989" y="3409950"/>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40975" name="TextBox 32"/>
          <p:cNvSpPr txBox="1">
            <a:spLocks noChangeArrowheads="1"/>
          </p:cNvSpPr>
          <p:nvPr/>
        </p:nvSpPr>
        <p:spPr bwMode="auto">
          <a:xfrm>
            <a:off x="2279651" y="3414714"/>
            <a:ext cx="792163" cy="230187"/>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sp>
        <p:nvSpPr>
          <p:cNvPr id="40976" name="Rectangle 20"/>
          <p:cNvSpPr>
            <a:spLocks noChangeArrowheads="1"/>
          </p:cNvSpPr>
          <p:nvPr/>
        </p:nvSpPr>
        <p:spPr bwMode="auto">
          <a:xfrm>
            <a:off x="7258050" y="3716338"/>
            <a:ext cx="1214438" cy="304800"/>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40977" name="Group 188"/>
          <p:cNvGrpSpPr>
            <a:grpSpLocks noChangeAspect="1"/>
          </p:cNvGrpSpPr>
          <p:nvPr/>
        </p:nvGrpSpPr>
        <p:grpSpPr bwMode="auto">
          <a:xfrm>
            <a:off x="7177088" y="3860801"/>
            <a:ext cx="107950" cy="73025"/>
            <a:chOff x="7956376" y="548680"/>
            <a:chExt cx="216024" cy="144016"/>
          </a:xfrm>
        </p:grpSpPr>
        <p:cxnSp>
          <p:nvCxnSpPr>
            <p:cNvPr id="4099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4099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40978" name="Group 188"/>
          <p:cNvGrpSpPr>
            <a:grpSpLocks noChangeAspect="1"/>
          </p:cNvGrpSpPr>
          <p:nvPr/>
        </p:nvGrpSpPr>
        <p:grpSpPr bwMode="auto">
          <a:xfrm>
            <a:off x="8401050" y="3860801"/>
            <a:ext cx="107950" cy="73025"/>
            <a:chOff x="7956376" y="548680"/>
            <a:chExt cx="216024" cy="144016"/>
          </a:xfrm>
        </p:grpSpPr>
        <p:cxnSp>
          <p:nvCxnSpPr>
            <p:cNvPr id="40995"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40996"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40980" name="Groep 63"/>
          <p:cNvGrpSpPr>
            <a:grpSpLocks/>
          </p:cNvGrpSpPr>
          <p:nvPr/>
        </p:nvGrpSpPr>
        <p:grpSpPr bwMode="auto">
          <a:xfrm>
            <a:off x="5880101" y="3500439"/>
            <a:ext cx="1584325" cy="433387"/>
            <a:chOff x="4716016" y="3501008"/>
            <a:chExt cx="1584176" cy="432048"/>
          </a:xfrm>
        </p:grpSpPr>
        <p:pic>
          <p:nvPicPr>
            <p:cNvPr id="40993" name="Picture 1" descr="F:\treinen frans van ackeleyen\HLD7701.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3501008"/>
              <a:ext cx="864096" cy="432048"/>
            </a:xfrm>
            <a:prstGeom prst="rect">
              <a:avLst/>
            </a:prstGeom>
            <a:noFill/>
            <a:ln w="9525">
              <a:noFill/>
              <a:miter lim="800000"/>
              <a:headEnd/>
              <a:tailEnd/>
            </a:ln>
          </p:spPr>
        </p:pic>
        <p:pic>
          <p:nvPicPr>
            <p:cNvPr id="40994" name="Picture 1" descr="F:\treinen frans van ackeleyen\HLD770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3758709"/>
              <a:ext cx="864096" cy="174347"/>
            </a:xfrm>
            <a:prstGeom prst="rect">
              <a:avLst/>
            </a:prstGeom>
            <a:noFill/>
            <a:ln w="9525">
              <a:noFill/>
              <a:miter lim="800000"/>
              <a:headEnd/>
              <a:tailEnd/>
            </a:ln>
          </p:spPr>
        </p:pic>
      </p:grpSp>
      <p:grpSp>
        <p:nvGrpSpPr>
          <p:cNvPr id="40981" name="Groep 106"/>
          <p:cNvGrpSpPr>
            <a:grpSpLocks/>
          </p:cNvGrpSpPr>
          <p:nvPr/>
        </p:nvGrpSpPr>
        <p:grpSpPr bwMode="auto">
          <a:xfrm>
            <a:off x="7535863" y="3429000"/>
            <a:ext cx="863600" cy="431800"/>
            <a:chOff x="4427984" y="2636912"/>
            <a:chExt cx="864096" cy="432048"/>
          </a:xfrm>
        </p:grpSpPr>
        <p:cxnSp>
          <p:nvCxnSpPr>
            <p:cNvPr id="108" name="Rechte verbindingslijn met pijl 107"/>
            <p:cNvCxnSpPr/>
            <p:nvPr/>
          </p:nvCxnSpPr>
          <p:spPr bwMode="auto">
            <a:xfrm>
              <a:off x="4715486"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109" name="Tekstvak 108"/>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75" name="Straight Connector 111"/>
          <p:cNvCxnSpPr/>
          <p:nvPr/>
        </p:nvCxnSpPr>
        <p:spPr bwMode="auto">
          <a:xfrm>
            <a:off x="5303838" y="3429000"/>
            <a:ext cx="414020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40983"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a:t>kijkuit neemt basispositie in</a:t>
            </a:r>
          </a:p>
        </p:txBody>
      </p:sp>
      <p:sp>
        <p:nvSpPr>
          <p:cNvPr id="40984" name="Oval 17"/>
          <p:cNvSpPr>
            <a:spLocks noChangeArrowheads="1"/>
          </p:cNvSpPr>
          <p:nvPr/>
        </p:nvSpPr>
        <p:spPr bwMode="auto">
          <a:xfrm>
            <a:off x="3902076" y="3825875"/>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39" name="Rechthoek 35"/>
          <p:cNvSpPr>
            <a:spLocks noChangeArrowheads="1"/>
          </p:cNvSpPr>
          <p:nvPr/>
        </p:nvSpPr>
        <p:spPr bwMode="auto">
          <a:xfrm>
            <a:off x="6852260" y="1245105"/>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41"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2.1 </a:t>
            </a:r>
            <a:r>
              <a:rPr lang="en-GB" dirty="0" err="1"/>
              <a:t>Geen</a:t>
            </a:r>
            <a:r>
              <a:rPr lang="en-GB" dirty="0"/>
              <a:t> </a:t>
            </a:r>
            <a:r>
              <a:rPr lang="en-GB" dirty="0" err="1"/>
              <a:t>vrijmaking</a:t>
            </a:r>
            <a:r>
              <a:rPr lang="en-GB" dirty="0"/>
              <a:t> van het spoor</a:t>
            </a:r>
          </a:p>
        </p:txBody>
      </p:sp>
      <p:sp>
        <p:nvSpPr>
          <p:cNvPr id="46" name="TextBox 45"/>
          <p:cNvSpPr txBox="1"/>
          <p:nvPr/>
        </p:nvSpPr>
        <p:spPr>
          <a:xfrm>
            <a:off x="3013074" y="622472"/>
            <a:ext cx="5386389" cy="340519"/>
          </a:xfrm>
          <a:prstGeom prst="roundRect">
            <a:avLst/>
          </a:prstGeom>
          <a:noFill/>
          <a:ln w="12700">
            <a:solidFill>
              <a:schemeClr val="accent1"/>
            </a:solidFill>
            <a:prstDash val="dash"/>
          </a:ln>
        </p:spPr>
        <p:txBody>
          <a:bodyPr wrap="square" rtlCol="0">
            <a:spAutoFit/>
          </a:bodyPr>
          <a:lstStyle/>
          <a:p>
            <a:pPr algn="ctr"/>
            <a:r>
              <a:rPr lang="nl-BE" sz="1400" dirty="0">
                <a:latin typeface="+mn-lt"/>
              </a:rPr>
              <a:t>De kijkuit neemt zijn basispositie terug in.</a:t>
            </a:r>
          </a:p>
        </p:txBody>
      </p:sp>
      <p:pic>
        <p:nvPicPr>
          <p:cNvPr id="38" name="Picture 37"/>
          <p:cNvPicPr>
            <a:picLocks noChangeAspect="1"/>
          </p:cNvPicPr>
          <p:nvPr/>
        </p:nvPicPr>
        <p:blipFill rotWithShape="1">
          <a:blip r:embed="rId6"/>
          <a:srcRect r="45756"/>
          <a:stretch/>
        </p:blipFill>
        <p:spPr>
          <a:xfrm>
            <a:off x="7837592" y="2792264"/>
            <a:ext cx="415333" cy="606573"/>
          </a:xfrm>
          <a:prstGeom prst="rect">
            <a:avLst/>
          </a:prstGeom>
        </p:spPr>
      </p:pic>
      <p:pic>
        <p:nvPicPr>
          <p:cNvPr id="40" name="Picture 39"/>
          <p:cNvPicPr>
            <a:picLocks noChangeAspect="1"/>
          </p:cNvPicPr>
          <p:nvPr/>
        </p:nvPicPr>
        <p:blipFill rotWithShape="1">
          <a:blip r:embed="rId6"/>
          <a:srcRect r="45756"/>
          <a:stretch/>
        </p:blipFill>
        <p:spPr>
          <a:xfrm>
            <a:off x="8191796" y="2768946"/>
            <a:ext cx="415333" cy="606573"/>
          </a:xfrm>
          <a:prstGeom prst="rect">
            <a:avLst/>
          </a:prstGeom>
        </p:spPr>
      </p:pic>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8654" y="1679039"/>
            <a:ext cx="384387" cy="908081"/>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32"/>
          <p:cNvGrpSpPr>
            <a:grpSpLocks/>
          </p:cNvGrpSpPr>
          <p:nvPr/>
        </p:nvGrpSpPr>
        <p:grpSpPr bwMode="auto">
          <a:xfrm>
            <a:off x="4511675" y="2708276"/>
            <a:ext cx="2376488" cy="2016125"/>
            <a:chOff x="5724128" y="2636912"/>
            <a:chExt cx="2376264" cy="2016224"/>
          </a:xfrm>
        </p:grpSpPr>
        <p:cxnSp>
          <p:nvCxnSpPr>
            <p:cNvPr id="42004" name="Straight Connector 25"/>
            <p:cNvCxnSpPr>
              <a:cxnSpLocks noChangeShapeType="1"/>
            </p:cNvCxnSpPr>
            <p:nvPr/>
          </p:nvCxnSpPr>
          <p:spPr bwMode="auto">
            <a:xfrm flipH="1">
              <a:off x="5724128" y="2636912"/>
              <a:ext cx="1224136" cy="2016224"/>
            </a:xfrm>
            <a:prstGeom prst="line">
              <a:avLst/>
            </a:prstGeom>
            <a:noFill/>
            <a:ln w="19050" algn="ctr">
              <a:solidFill>
                <a:srgbClr val="92D050"/>
              </a:solidFill>
              <a:prstDash val="sysDash"/>
              <a:round/>
              <a:headEnd/>
              <a:tailEnd/>
            </a:ln>
          </p:spPr>
        </p:cxnSp>
        <p:cxnSp>
          <p:nvCxnSpPr>
            <p:cNvPr id="28" name="Straight Connector 27"/>
            <p:cNvCxnSpPr/>
            <p:nvPr/>
          </p:nvCxnSpPr>
          <p:spPr bwMode="auto">
            <a:xfrm flipH="1">
              <a:off x="5724128" y="4531210"/>
              <a:ext cx="2376264" cy="0"/>
            </a:xfrm>
            <a:prstGeom prst="line">
              <a:avLst/>
            </a:prstGeom>
            <a:noFill/>
            <a:ln w="19050" algn="ctr">
              <a:gradFill flip="none" rotWithShape="1">
                <a:gsLst>
                  <a:gs pos="0">
                    <a:srgbClr val="92D050"/>
                  </a:gs>
                  <a:gs pos="97000">
                    <a:srgbClr val="FF0000"/>
                  </a:gs>
                </a:gsLst>
                <a:lin ang="10800000" scaled="0"/>
                <a:tileRect/>
              </a:gradFill>
              <a:prstDash val="sysDash"/>
              <a:round/>
              <a:headEnd/>
              <a:tailEnd/>
            </a:ln>
          </p:spPr>
        </p:cxnSp>
        <p:cxnSp>
          <p:nvCxnSpPr>
            <p:cNvPr id="30" name="Straight Connector 29"/>
            <p:cNvCxnSpPr/>
            <p:nvPr/>
          </p:nvCxnSpPr>
          <p:spPr bwMode="auto">
            <a:xfrm flipH="1" flipV="1">
              <a:off x="6948264" y="2636912"/>
              <a:ext cx="1152128" cy="1944216"/>
            </a:xfrm>
            <a:prstGeom prst="line">
              <a:avLst/>
            </a:prstGeom>
            <a:noFill/>
            <a:ln w="19050" algn="ctr">
              <a:gradFill flip="none" rotWithShape="1">
                <a:gsLst>
                  <a:gs pos="0">
                    <a:srgbClr val="92D050"/>
                  </a:gs>
                  <a:gs pos="97000">
                    <a:srgbClr val="FF0000"/>
                  </a:gs>
                </a:gsLst>
                <a:lin ang="10800000" scaled="0"/>
                <a:tileRect/>
              </a:gradFill>
              <a:prstDash val="sysDash"/>
              <a:round/>
              <a:headEnd/>
              <a:tailEnd/>
            </a:ln>
          </p:spPr>
        </p:cxnSp>
      </p:grpSp>
      <p:cxnSp>
        <p:nvCxnSpPr>
          <p:cNvPr id="41990"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pic>
        <p:nvPicPr>
          <p:cNvPr id="41991"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4363" y="4508501"/>
            <a:ext cx="303212" cy="244475"/>
          </a:xfrm>
          <a:prstGeom prst="rect">
            <a:avLst/>
          </a:prstGeom>
          <a:noFill/>
          <a:ln w="9525">
            <a:noFill/>
            <a:miter lim="800000"/>
            <a:headEnd/>
            <a:tailEnd/>
          </a:ln>
        </p:spPr>
      </p:pic>
      <p:sp>
        <p:nvSpPr>
          <p:cNvPr id="41992" name="TextBox 23"/>
          <p:cNvSpPr txBox="1">
            <a:spLocks noChangeArrowheads="1"/>
          </p:cNvSpPr>
          <p:nvPr/>
        </p:nvSpPr>
        <p:spPr bwMode="auto">
          <a:xfrm>
            <a:off x="5448301" y="2565401"/>
            <a:ext cx="2303463" cy="276225"/>
          </a:xfrm>
          <a:prstGeom prst="rect">
            <a:avLst/>
          </a:prstGeom>
          <a:noFill/>
          <a:ln w="9525">
            <a:noFill/>
            <a:miter lim="800000"/>
            <a:headEnd/>
            <a:tailEnd/>
          </a:ln>
        </p:spPr>
        <p:txBody>
          <a:bodyPr>
            <a:spAutoFit/>
          </a:bodyPr>
          <a:lstStyle/>
          <a:p>
            <a:pPr algn="ctr"/>
            <a:r>
              <a:rPr lang="nl-BE" sz="1200"/>
              <a:t>goede zichtbaarheid</a:t>
            </a:r>
          </a:p>
        </p:txBody>
      </p:sp>
      <p:sp>
        <p:nvSpPr>
          <p:cNvPr id="41993" name="TextBox 23"/>
          <p:cNvSpPr txBox="1">
            <a:spLocks noChangeArrowheads="1"/>
          </p:cNvSpPr>
          <p:nvPr/>
        </p:nvSpPr>
        <p:spPr bwMode="auto">
          <a:xfrm>
            <a:off x="3071814" y="4408489"/>
            <a:ext cx="1584325" cy="460375"/>
          </a:xfrm>
          <a:prstGeom prst="rect">
            <a:avLst/>
          </a:prstGeom>
          <a:noFill/>
          <a:ln w="9525">
            <a:noFill/>
            <a:miter lim="800000"/>
            <a:headEnd/>
            <a:tailEnd/>
          </a:ln>
        </p:spPr>
        <p:txBody>
          <a:bodyPr>
            <a:spAutoFit/>
          </a:bodyPr>
          <a:lstStyle/>
          <a:p>
            <a:pPr algn="ctr"/>
            <a:r>
              <a:rPr lang="nl-BE" sz="1200"/>
              <a:t>voldoende hoorbaarheid</a:t>
            </a:r>
          </a:p>
        </p:txBody>
      </p:sp>
      <p:pic>
        <p:nvPicPr>
          <p:cNvPr id="41994"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1176" y="2565401"/>
            <a:ext cx="303213" cy="244475"/>
          </a:xfrm>
          <a:prstGeom prst="rect">
            <a:avLst/>
          </a:prstGeom>
          <a:noFill/>
          <a:ln w="9525">
            <a:noFill/>
            <a:miter lim="800000"/>
            <a:headEnd/>
            <a:tailEnd/>
          </a:ln>
        </p:spPr>
      </p:pic>
      <p:sp>
        <p:nvSpPr>
          <p:cNvPr id="41995" name="TextBox 23"/>
          <p:cNvSpPr txBox="1">
            <a:spLocks noChangeArrowheads="1"/>
          </p:cNvSpPr>
          <p:nvPr/>
        </p:nvSpPr>
        <p:spPr bwMode="auto">
          <a:xfrm>
            <a:off x="6777038" y="4408489"/>
            <a:ext cx="1479550" cy="276225"/>
          </a:xfrm>
          <a:prstGeom prst="rect">
            <a:avLst/>
          </a:prstGeom>
          <a:noFill/>
          <a:ln w="9525">
            <a:noFill/>
            <a:miter lim="800000"/>
            <a:headEnd/>
            <a:tailEnd/>
          </a:ln>
        </p:spPr>
        <p:txBody>
          <a:bodyPr>
            <a:spAutoFit/>
          </a:bodyPr>
          <a:lstStyle/>
          <a:p>
            <a:pPr algn="ctr"/>
            <a:r>
              <a:rPr lang="nl-BE" sz="1200"/>
              <a:t>vrijmaking</a:t>
            </a:r>
          </a:p>
        </p:txBody>
      </p:sp>
      <p:sp>
        <p:nvSpPr>
          <p:cNvPr id="41998" name="Rounded Rectangle 122"/>
          <p:cNvSpPr>
            <a:spLocks noChangeArrowheads="1"/>
          </p:cNvSpPr>
          <p:nvPr/>
        </p:nvSpPr>
        <p:spPr bwMode="auto">
          <a:xfrm>
            <a:off x="1558926" y="3789364"/>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err="1">
                <a:latin typeface="Arial" panose="020B0604020202020204" pitchFamily="34" charset="0"/>
                <a:cs typeface="Arial" panose="020B0604020202020204" pitchFamily="34" charset="0"/>
              </a:rPr>
              <a:t>onderling</a:t>
            </a:r>
            <a:endParaRPr lang="en-US" sz="800" dirty="0">
              <a:latin typeface="Arial" panose="020B0604020202020204" pitchFamily="34" charset="0"/>
              <a:cs typeface="Arial" panose="020B0604020202020204" pitchFamily="34" charset="0"/>
            </a:endParaRPr>
          </a:p>
          <a:p>
            <a:pPr algn="ctr"/>
            <a:r>
              <a:rPr lang="en-US" sz="800" dirty="0" err="1">
                <a:latin typeface="Arial" panose="020B0604020202020204" pitchFamily="34" charset="0"/>
                <a:cs typeface="Arial" panose="020B0604020202020204" pitchFamily="34" charset="0"/>
              </a:rPr>
              <a:t>overleg</a:t>
            </a:r>
            <a:endParaRPr lang="en-US" sz="800" dirty="0">
              <a:latin typeface="Arial" panose="020B0604020202020204" pitchFamily="34" charset="0"/>
              <a:cs typeface="Arial" panose="020B0604020202020204" pitchFamily="34" charset="0"/>
            </a:endParaRPr>
          </a:p>
        </p:txBody>
      </p:sp>
      <p:pic>
        <p:nvPicPr>
          <p:cNvPr id="42001" name="Picture 5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3700" y="4437063"/>
            <a:ext cx="312738" cy="311150"/>
          </a:xfrm>
          <a:prstGeom prst="rect">
            <a:avLst/>
          </a:prstGeom>
          <a:noFill/>
          <a:ln w="9525">
            <a:noFill/>
            <a:miter lim="800000"/>
            <a:headEnd/>
            <a:tailEnd/>
          </a:ln>
        </p:spPr>
      </p:pic>
      <p:sp>
        <p:nvSpPr>
          <p:cNvPr id="42003"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3" name="Rechthoek 35"/>
          <p:cNvSpPr>
            <a:spLocks noChangeArrowheads="1"/>
          </p:cNvSpPr>
          <p:nvPr/>
        </p:nvSpPr>
        <p:spPr bwMode="auto">
          <a:xfrm>
            <a:off x="3956496" y="2292351"/>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26"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2.1 </a:t>
            </a:r>
            <a:r>
              <a:rPr lang="en-GB" dirty="0" err="1"/>
              <a:t>Geen</a:t>
            </a:r>
            <a:r>
              <a:rPr lang="en-GB" dirty="0"/>
              <a:t> </a:t>
            </a:r>
            <a:r>
              <a:rPr lang="en-GB" dirty="0" err="1"/>
              <a:t>vrijmaking</a:t>
            </a:r>
            <a:r>
              <a:rPr lang="en-GB" dirty="0"/>
              <a:t> van het spoor</a:t>
            </a:r>
          </a:p>
        </p:txBody>
      </p:sp>
      <p:sp>
        <p:nvSpPr>
          <p:cNvPr id="41997" name="Rechthoekige toelichting 57"/>
          <p:cNvSpPr>
            <a:spLocks noChangeArrowheads="1"/>
          </p:cNvSpPr>
          <p:nvPr/>
        </p:nvSpPr>
        <p:spPr bwMode="auto">
          <a:xfrm>
            <a:off x="5808664" y="4221164"/>
            <a:ext cx="719137" cy="287337"/>
          </a:xfrm>
          <a:prstGeom prst="wedgeRectCallout">
            <a:avLst>
              <a:gd name="adj1" fmla="val -95296"/>
              <a:gd name="adj2" fmla="val 198014"/>
            </a:avLst>
          </a:prstGeom>
          <a:solidFill>
            <a:srgbClr val="FF0000"/>
          </a:solidFill>
          <a:ln w="31750" algn="ctr">
            <a:noFill/>
            <a:round/>
            <a:headEnd/>
            <a:tailEnd/>
          </a:ln>
        </p:spPr>
        <p:txBody>
          <a:bodyPr wrap="none" anchor="ctr"/>
          <a:lstStyle/>
          <a:p>
            <a:pPr algn="ctr"/>
            <a:r>
              <a:rPr lang="nl-BE" sz="1200" b="1" dirty="0">
                <a:solidFill>
                  <a:schemeClr val="bg1"/>
                </a:solidFill>
              </a:rPr>
              <a:t>NIET OK</a:t>
            </a:r>
          </a:p>
        </p:txBody>
      </p:sp>
      <p:sp>
        <p:nvSpPr>
          <p:cNvPr id="32" name="TextBox 31"/>
          <p:cNvSpPr txBox="1"/>
          <p:nvPr/>
        </p:nvSpPr>
        <p:spPr>
          <a:xfrm>
            <a:off x="3115469" y="864131"/>
            <a:ext cx="5386389" cy="578882"/>
          </a:xfrm>
          <a:prstGeom prst="roundRect">
            <a:avLst/>
          </a:prstGeom>
          <a:noFill/>
          <a:ln w="12700">
            <a:solidFill>
              <a:schemeClr val="accent1"/>
            </a:solidFill>
            <a:prstDash val="dash"/>
          </a:ln>
        </p:spPr>
        <p:txBody>
          <a:bodyPr wrap="square" rtlCol="0">
            <a:spAutoFit/>
          </a:bodyPr>
          <a:lstStyle/>
          <a:p>
            <a:pPr algn="ctr"/>
            <a:r>
              <a:rPr lang="nl-BE" sz="1400" dirty="0"/>
              <a:t>Overleg tussen de kijkuit en de bedienden over wat er gebeurde en bepalen van de oorzaken van het gebeuren.</a:t>
            </a:r>
          </a:p>
        </p:txBody>
      </p:sp>
      <p:pic>
        <p:nvPicPr>
          <p:cNvPr id="22" name="Picture 21"/>
          <p:cNvPicPr>
            <a:picLocks noChangeAspect="1"/>
          </p:cNvPicPr>
          <p:nvPr/>
        </p:nvPicPr>
        <p:blipFill rotWithShape="1">
          <a:blip r:embed="rId5"/>
          <a:srcRect r="45756"/>
          <a:stretch/>
        </p:blipFill>
        <p:spPr>
          <a:xfrm>
            <a:off x="6569870" y="2961519"/>
            <a:ext cx="727617" cy="1062648"/>
          </a:xfrm>
          <a:prstGeom prst="rect">
            <a:avLst/>
          </a:prstGeom>
        </p:spPr>
      </p:pic>
      <p:pic>
        <p:nvPicPr>
          <p:cNvPr id="24" name="Picture 23"/>
          <p:cNvPicPr>
            <a:picLocks noChangeAspect="1"/>
          </p:cNvPicPr>
          <p:nvPr/>
        </p:nvPicPr>
        <p:blipFill rotWithShape="1">
          <a:blip r:embed="rId5"/>
          <a:srcRect r="45756"/>
          <a:stretch/>
        </p:blipFill>
        <p:spPr>
          <a:xfrm>
            <a:off x="4703494" y="4915541"/>
            <a:ext cx="770838" cy="1125770"/>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0657" y="2782762"/>
            <a:ext cx="525482" cy="1241405"/>
          </a:xfrm>
          <a:prstGeom prst="rect">
            <a:avLst/>
          </a:prstGeom>
          <a:ln w="25400">
            <a:solidFill>
              <a:schemeClr val="tx2">
                <a:lumMod val="85000"/>
              </a:schemeClr>
            </a:solid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Ovale toelichting 9"/>
          <p:cNvSpPr>
            <a:spLocks noChangeArrowheads="1"/>
          </p:cNvSpPr>
          <p:nvPr/>
        </p:nvSpPr>
        <p:spPr bwMode="auto">
          <a:xfrm>
            <a:off x="5880101" y="3860801"/>
            <a:ext cx="1152525" cy="720725"/>
          </a:xfrm>
          <a:prstGeom prst="wedgeEllipseCallout">
            <a:avLst>
              <a:gd name="adj1" fmla="val -61616"/>
              <a:gd name="adj2" fmla="val 43634"/>
            </a:avLst>
          </a:prstGeom>
          <a:solidFill>
            <a:schemeClr val="bg1"/>
          </a:solidFill>
          <a:ln w="31750" algn="ctr">
            <a:solidFill>
              <a:srgbClr val="B2B2B2"/>
            </a:solidFill>
            <a:round/>
            <a:headEnd/>
            <a:tailEnd/>
          </a:ln>
        </p:spPr>
        <p:txBody>
          <a:bodyPr wrap="none" anchor="ctr"/>
          <a:lstStyle/>
          <a:p>
            <a:pPr algn="ctr"/>
            <a:endParaRPr lang="nl-BE"/>
          </a:p>
        </p:txBody>
      </p:sp>
      <p:sp>
        <p:nvSpPr>
          <p:cNvPr id="8" name="Ovale toelichting 7"/>
          <p:cNvSpPr/>
          <p:nvPr/>
        </p:nvSpPr>
        <p:spPr bwMode="auto">
          <a:xfrm>
            <a:off x="6743700" y="3716338"/>
            <a:ext cx="1079500" cy="431800"/>
          </a:xfrm>
          <a:prstGeom prst="wedgeEllipseCallout">
            <a:avLst>
              <a:gd name="adj1" fmla="val 7386"/>
              <a:gd name="adj2" fmla="val 9997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12" name="Text Box 9"/>
          <p:cNvSpPr txBox="1">
            <a:spLocks noChangeArrowheads="1"/>
          </p:cNvSpPr>
          <p:nvPr/>
        </p:nvSpPr>
        <p:spPr bwMode="auto">
          <a:xfrm>
            <a:off x="5375275" y="3573463"/>
            <a:ext cx="719138"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13" name="Text Box 9"/>
          <p:cNvSpPr txBox="1">
            <a:spLocks noChangeArrowheads="1"/>
          </p:cNvSpPr>
          <p:nvPr/>
        </p:nvSpPr>
        <p:spPr bwMode="auto">
          <a:xfrm>
            <a:off x="7751764" y="3573463"/>
            <a:ext cx="719137"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cxnSp>
        <p:nvCxnSpPr>
          <p:cNvPr id="43021"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43022" name="Rounded Rectangle 122"/>
          <p:cNvSpPr>
            <a:spLocks noChangeArrowheads="1"/>
          </p:cNvSpPr>
          <p:nvPr/>
        </p:nvSpPr>
        <p:spPr bwMode="auto">
          <a:xfrm>
            <a:off x="1558926" y="3789364"/>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err="1"/>
              <a:t>Informatie</a:t>
            </a:r>
            <a:r>
              <a:rPr lang="en-US" sz="800" dirty="0"/>
              <a:t> </a:t>
            </a:r>
            <a:r>
              <a:rPr lang="en-US" sz="800" dirty="0" err="1"/>
              <a:t>naar</a:t>
            </a:r>
            <a:r>
              <a:rPr lang="en-US" sz="800" dirty="0"/>
              <a:t> de VV </a:t>
            </a:r>
            <a:r>
              <a:rPr lang="en-US" sz="800" dirty="0" err="1"/>
              <a:t>en</a:t>
            </a:r>
            <a:r>
              <a:rPr lang="en-US" sz="800" dirty="0"/>
              <a:t> de HL</a:t>
            </a:r>
          </a:p>
        </p:txBody>
      </p:sp>
      <p:sp>
        <p:nvSpPr>
          <p:cNvPr id="43023"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43024" name="Right Brace 19"/>
          <p:cNvSpPr>
            <a:spLocks/>
          </p:cNvSpPr>
          <p:nvPr/>
        </p:nvSpPr>
        <p:spPr bwMode="auto">
          <a:xfrm>
            <a:off x="5375275" y="3573463"/>
            <a:ext cx="215900" cy="1871662"/>
          </a:xfrm>
          <a:prstGeom prst="rightBrace">
            <a:avLst>
              <a:gd name="adj1" fmla="val 8348"/>
              <a:gd name="adj2" fmla="val 50000"/>
            </a:avLst>
          </a:prstGeom>
          <a:noFill/>
          <a:ln w="31750" algn="ctr">
            <a:solidFill>
              <a:srgbClr val="B2B2B2"/>
            </a:solidFill>
            <a:round/>
            <a:headEnd/>
            <a:tailEnd/>
          </a:ln>
        </p:spPr>
        <p:txBody>
          <a:bodyPr wrap="none" anchor="ctr"/>
          <a:lstStyle/>
          <a:p>
            <a:pPr algn="ctr"/>
            <a:endParaRPr lang="en-US"/>
          </a:p>
        </p:txBody>
      </p:sp>
      <p:sp>
        <p:nvSpPr>
          <p:cNvPr id="17" name="Rechthoek 41"/>
          <p:cNvSpPr>
            <a:spLocks noChangeArrowheads="1"/>
          </p:cNvSpPr>
          <p:nvPr/>
        </p:nvSpPr>
        <p:spPr bwMode="auto">
          <a:xfrm>
            <a:off x="8101412" y="554951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LEIDER V/H WERK – </a:t>
            </a:r>
          </a:p>
          <a:p>
            <a:pPr algn="ctr"/>
            <a:r>
              <a:rPr lang="nl-BE" sz="800" b="1" dirty="0">
                <a:solidFill>
                  <a:schemeClr val="bg1"/>
                </a:solidFill>
              </a:rPr>
              <a:t>VV AANNEMER</a:t>
            </a:r>
          </a:p>
        </p:txBody>
      </p:sp>
      <p:sp>
        <p:nvSpPr>
          <p:cNvPr id="21" name="Rechthoek 35"/>
          <p:cNvSpPr>
            <a:spLocks noChangeArrowheads="1"/>
          </p:cNvSpPr>
          <p:nvPr/>
        </p:nvSpPr>
        <p:spPr bwMode="auto">
          <a:xfrm>
            <a:off x="6962978" y="5549582"/>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HIERARCHISCHE LIJN AANNEMER</a:t>
            </a:r>
          </a:p>
        </p:txBody>
      </p:sp>
      <p:sp>
        <p:nvSpPr>
          <p:cNvPr id="3" name="TextBox 2"/>
          <p:cNvSpPr txBox="1"/>
          <p:nvPr/>
        </p:nvSpPr>
        <p:spPr>
          <a:xfrm>
            <a:off x="7967663" y="4962588"/>
            <a:ext cx="647700" cy="276999"/>
          </a:xfrm>
          <a:prstGeom prst="rect">
            <a:avLst/>
          </a:prstGeom>
          <a:noFill/>
        </p:spPr>
        <p:txBody>
          <a:bodyPr wrap="square" rtlCol="0">
            <a:spAutoFit/>
          </a:bodyPr>
          <a:lstStyle/>
          <a:p>
            <a:r>
              <a:rPr lang="en-US" sz="1200" dirty="0" err="1"/>
              <a:t>en</a:t>
            </a:r>
            <a:r>
              <a:rPr lang="en-US" sz="1200" dirty="0"/>
              <a:t>/of</a:t>
            </a:r>
            <a:endParaRPr lang="nl-BE" sz="1200" dirty="0"/>
          </a:p>
        </p:txBody>
      </p:sp>
      <p:sp>
        <p:nvSpPr>
          <p:cNvPr id="22"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2.1 </a:t>
            </a:r>
            <a:r>
              <a:rPr lang="en-GB" dirty="0" err="1"/>
              <a:t>Geen</a:t>
            </a:r>
            <a:r>
              <a:rPr lang="en-GB" dirty="0"/>
              <a:t> </a:t>
            </a:r>
            <a:r>
              <a:rPr lang="en-GB" dirty="0" err="1"/>
              <a:t>vrijmaking</a:t>
            </a:r>
            <a:r>
              <a:rPr lang="en-GB" dirty="0"/>
              <a:t> van het spoor</a:t>
            </a:r>
          </a:p>
        </p:txBody>
      </p:sp>
      <p:sp>
        <p:nvSpPr>
          <p:cNvPr id="24" name="TextBox 23"/>
          <p:cNvSpPr txBox="1"/>
          <p:nvPr/>
        </p:nvSpPr>
        <p:spPr>
          <a:xfrm>
            <a:off x="3041649" y="834709"/>
            <a:ext cx="5386389" cy="1532334"/>
          </a:xfrm>
          <a:prstGeom prst="roundRect">
            <a:avLst/>
          </a:prstGeom>
          <a:noFill/>
          <a:ln w="12700">
            <a:solidFill>
              <a:schemeClr val="accent1"/>
            </a:solidFill>
            <a:prstDash val="dash"/>
          </a:ln>
        </p:spPr>
        <p:txBody>
          <a:bodyPr wrap="square" rtlCol="0">
            <a:spAutoFit/>
          </a:bodyPr>
          <a:lstStyle/>
          <a:p>
            <a:pPr algn="ctr"/>
            <a:r>
              <a:rPr lang="en-US" sz="1400" dirty="0">
                <a:latin typeface="+mn-lt"/>
              </a:rPr>
              <a:t>De </a:t>
            </a:r>
            <a:r>
              <a:rPr lang="en-US" sz="1400" dirty="0" err="1">
                <a:latin typeface="+mn-lt"/>
              </a:rPr>
              <a:t>bedienden</a:t>
            </a:r>
            <a:r>
              <a:rPr lang="en-US" sz="1400" dirty="0">
                <a:latin typeface="+mn-lt"/>
              </a:rPr>
              <a:t> </a:t>
            </a:r>
            <a:r>
              <a:rPr lang="en-US" sz="1400" dirty="0" err="1">
                <a:latin typeface="+mn-lt"/>
              </a:rPr>
              <a:t>moeten</a:t>
            </a:r>
            <a:r>
              <a:rPr lang="en-US" sz="1400" dirty="0">
                <a:latin typeface="+mn-lt"/>
              </a:rPr>
              <a:t> de VV </a:t>
            </a:r>
            <a:r>
              <a:rPr lang="en-US" sz="1400" dirty="0" err="1">
                <a:latin typeface="+mn-lt"/>
              </a:rPr>
              <a:t>en</a:t>
            </a:r>
            <a:r>
              <a:rPr lang="en-US" sz="1400" dirty="0">
                <a:latin typeface="+mn-lt"/>
              </a:rPr>
              <a:t> </a:t>
            </a:r>
            <a:r>
              <a:rPr lang="en-US" sz="1400" dirty="0" err="1">
                <a:latin typeface="+mn-lt"/>
              </a:rPr>
              <a:t>hun</a:t>
            </a:r>
            <a:r>
              <a:rPr lang="en-US" sz="1400" dirty="0">
                <a:latin typeface="+mn-lt"/>
              </a:rPr>
              <a:t> </a:t>
            </a:r>
            <a:r>
              <a:rPr lang="en-US" sz="1400" dirty="0" err="1">
                <a:latin typeface="+mn-lt"/>
              </a:rPr>
              <a:t>hiërarchische</a:t>
            </a:r>
            <a:r>
              <a:rPr lang="en-US" sz="1400" dirty="0">
                <a:latin typeface="+mn-lt"/>
              </a:rPr>
              <a:t> </a:t>
            </a:r>
            <a:r>
              <a:rPr lang="en-US" sz="1400" dirty="0" err="1">
                <a:latin typeface="+mn-lt"/>
              </a:rPr>
              <a:t>lijn</a:t>
            </a:r>
            <a:r>
              <a:rPr lang="en-US" sz="1400" dirty="0">
                <a:latin typeface="+mn-lt"/>
              </a:rPr>
              <a:t> </a:t>
            </a:r>
            <a:r>
              <a:rPr lang="en-US" sz="1400" dirty="0" err="1">
                <a:latin typeface="+mn-lt"/>
              </a:rPr>
              <a:t>onmiddellijk</a:t>
            </a:r>
            <a:r>
              <a:rPr lang="en-US" sz="1400" dirty="0">
                <a:latin typeface="+mn-lt"/>
              </a:rPr>
              <a:t> </a:t>
            </a:r>
            <a:r>
              <a:rPr lang="en-US" sz="1400" dirty="0" err="1">
                <a:latin typeface="+mn-lt"/>
              </a:rPr>
              <a:t>informeren</a:t>
            </a:r>
            <a:r>
              <a:rPr lang="en-US" sz="1400" dirty="0">
                <a:latin typeface="+mn-lt"/>
              </a:rPr>
              <a:t> over het incident </a:t>
            </a:r>
            <a:r>
              <a:rPr lang="en-US" sz="1400" dirty="0" err="1">
                <a:latin typeface="+mn-lt"/>
              </a:rPr>
              <a:t>en</a:t>
            </a:r>
            <a:r>
              <a:rPr lang="en-US" sz="1400" dirty="0">
                <a:latin typeface="+mn-lt"/>
              </a:rPr>
              <a:t> de </a:t>
            </a:r>
            <a:r>
              <a:rPr lang="en-US" sz="1400" dirty="0" err="1">
                <a:latin typeface="+mn-lt"/>
              </a:rPr>
              <a:t>eventuele</a:t>
            </a:r>
            <a:r>
              <a:rPr lang="en-US" sz="1400" dirty="0">
                <a:latin typeface="+mn-lt"/>
              </a:rPr>
              <a:t> </a:t>
            </a:r>
            <a:r>
              <a:rPr lang="en-US" sz="1400" dirty="0" err="1">
                <a:latin typeface="+mn-lt"/>
              </a:rPr>
              <a:t>oorzaken</a:t>
            </a:r>
            <a:r>
              <a:rPr lang="en-US" sz="1400" dirty="0">
                <a:latin typeface="+mn-lt"/>
              </a:rPr>
              <a:t>.</a:t>
            </a:r>
          </a:p>
          <a:p>
            <a:pPr algn="ctr"/>
            <a:endParaRPr lang="en-US" sz="1400" dirty="0">
              <a:latin typeface="+mn-lt"/>
            </a:endParaRPr>
          </a:p>
          <a:p>
            <a:pPr algn="ctr"/>
            <a:r>
              <a:rPr lang="en-US" sz="1400" dirty="0">
                <a:latin typeface="+mn-lt"/>
              </a:rPr>
              <a:t>Om </a:t>
            </a:r>
            <a:r>
              <a:rPr lang="en-US" sz="1400" dirty="0" err="1">
                <a:latin typeface="+mn-lt"/>
              </a:rPr>
              <a:t>dit</a:t>
            </a:r>
            <a:r>
              <a:rPr lang="en-US" sz="1400" dirty="0">
                <a:latin typeface="+mn-lt"/>
              </a:rPr>
              <a:t> </a:t>
            </a:r>
            <a:r>
              <a:rPr lang="en-US" sz="1400" dirty="0" err="1">
                <a:latin typeface="+mn-lt"/>
              </a:rPr>
              <a:t>te</a:t>
            </a:r>
            <a:r>
              <a:rPr lang="en-US" sz="1400" dirty="0">
                <a:latin typeface="+mn-lt"/>
              </a:rPr>
              <a:t> </a:t>
            </a:r>
            <a:r>
              <a:rPr lang="en-US" sz="1400" dirty="0" err="1">
                <a:latin typeface="+mn-lt"/>
              </a:rPr>
              <a:t>verzekeren</a:t>
            </a:r>
            <a:r>
              <a:rPr lang="en-US" sz="1400" dirty="0">
                <a:latin typeface="+mn-lt"/>
              </a:rPr>
              <a:t> </a:t>
            </a:r>
            <a:r>
              <a:rPr lang="en-US" sz="1400" dirty="0" err="1">
                <a:latin typeface="+mn-lt"/>
              </a:rPr>
              <a:t>moet</a:t>
            </a:r>
            <a:r>
              <a:rPr lang="en-US" sz="1400" dirty="0">
                <a:latin typeface="+mn-lt"/>
              </a:rPr>
              <a:t> de briefing van de VV </a:t>
            </a:r>
            <a:r>
              <a:rPr lang="en-US" sz="1400" dirty="0" err="1">
                <a:latin typeface="+mn-lt"/>
              </a:rPr>
              <a:t>aannemer</a:t>
            </a:r>
            <a:r>
              <a:rPr lang="en-US" sz="1400" dirty="0">
                <a:latin typeface="+mn-lt"/>
              </a:rPr>
              <a:t> </a:t>
            </a:r>
            <a:r>
              <a:rPr lang="en-US" sz="1400" dirty="0" err="1">
                <a:latin typeface="+mn-lt"/>
              </a:rPr>
              <a:t>herinneren</a:t>
            </a:r>
            <a:r>
              <a:rPr lang="en-US" sz="1400" dirty="0">
                <a:latin typeface="+mn-lt"/>
              </a:rPr>
              <a:t> </a:t>
            </a:r>
            <a:r>
              <a:rPr lang="en-US" sz="1400" dirty="0" err="1">
                <a:latin typeface="+mn-lt"/>
              </a:rPr>
              <a:t>aan</a:t>
            </a:r>
            <a:r>
              <a:rPr lang="en-US" sz="1400" dirty="0">
                <a:latin typeface="+mn-lt"/>
              </a:rPr>
              <a:t> de interne procedures die in </a:t>
            </a:r>
            <a:r>
              <a:rPr lang="en-US" sz="1400" dirty="0" err="1">
                <a:latin typeface="+mn-lt"/>
              </a:rPr>
              <a:t>verslechterde</a:t>
            </a:r>
            <a:r>
              <a:rPr lang="en-US" sz="1400" dirty="0">
                <a:latin typeface="+mn-lt"/>
              </a:rPr>
              <a:t> </a:t>
            </a:r>
            <a:r>
              <a:rPr lang="en-US" sz="1400" dirty="0" err="1">
                <a:latin typeface="+mn-lt"/>
              </a:rPr>
              <a:t>omstandigheden</a:t>
            </a:r>
            <a:r>
              <a:rPr lang="en-US" sz="1400" dirty="0">
                <a:latin typeface="+mn-lt"/>
              </a:rPr>
              <a:t> </a:t>
            </a:r>
            <a:r>
              <a:rPr lang="en-US" sz="1400" dirty="0" err="1">
                <a:latin typeface="+mn-lt"/>
              </a:rPr>
              <a:t>strikt</a:t>
            </a:r>
            <a:r>
              <a:rPr lang="en-US" sz="1400" dirty="0">
                <a:latin typeface="+mn-lt"/>
              </a:rPr>
              <a:t> </a:t>
            </a:r>
            <a:r>
              <a:rPr lang="en-US" sz="1400" dirty="0" err="1">
                <a:latin typeface="+mn-lt"/>
              </a:rPr>
              <a:t>moeten</a:t>
            </a:r>
            <a:r>
              <a:rPr lang="en-US" sz="1400" dirty="0">
                <a:latin typeface="+mn-lt"/>
              </a:rPr>
              <a:t> </a:t>
            </a:r>
            <a:r>
              <a:rPr lang="en-US" sz="1400" dirty="0" err="1">
                <a:latin typeface="+mn-lt"/>
              </a:rPr>
              <a:t>toegepast</a:t>
            </a:r>
            <a:r>
              <a:rPr lang="en-US" sz="1400" dirty="0">
                <a:latin typeface="+mn-lt"/>
              </a:rPr>
              <a:t> </a:t>
            </a:r>
            <a:r>
              <a:rPr lang="en-US" sz="1400" dirty="0" err="1">
                <a:latin typeface="+mn-lt"/>
              </a:rPr>
              <a:t>worden</a:t>
            </a:r>
            <a:r>
              <a:rPr lang="en-US" sz="1400" dirty="0">
                <a:latin typeface="+mn-lt"/>
              </a:rPr>
              <a:t>.</a:t>
            </a:r>
            <a:endParaRPr lang="nl-BE" sz="1400" dirty="0">
              <a:latin typeface="+mn-lt"/>
            </a:endParaRPr>
          </a:p>
        </p:txBody>
      </p:sp>
      <p:pic>
        <p:nvPicPr>
          <p:cNvPr id="5" name="Picture 4"/>
          <p:cNvPicPr>
            <a:picLocks noChangeAspect="1"/>
          </p:cNvPicPr>
          <p:nvPr/>
        </p:nvPicPr>
        <p:blipFill>
          <a:blip r:embed="rId3"/>
          <a:stretch>
            <a:fillRect/>
          </a:stretch>
        </p:blipFill>
        <p:spPr>
          <a:xfrm>
            <a:off x="7423744" y="4286857"/>
            <a:ext cx="353599" cy="1182727"/>
          </a:xfrm>
          <a:prstGeom prst="rect">
            <a:avLst/>
          </a:prstGeom>
          <a:ln w="25400">
            <a:solidFill>
              <a:schemeClr val="tx2">
                <a:lumMod val="85000"/>
              </a:schemeClr>
            </a:solidFill>
          </a:ln>
        </p:spPr>
      </p:pic>
      <p:pic>
        <p:nvPicPr>
          <p:cNvPr id="6" name="Picture 5"/>
          <p:cNvPicPr>
            <a:picLocks noChangeAspect="1"/>
          </p:cNvPicPr>
          <p:nvPr/>
        </p:nvPicPr>
        <p:blipFill>
          <a:blip r:embed="rId4"/>
          <a:stretch>
            <a:fillRect/>
          </a:stretch>
        </p:blipFill>
        <p:spPr>
          <a:xfrm>
            <a:off x="8522061" y="4268495"/>
            <a:ext cx="475529" cy="1176630"/>
          </a:xfrm>
          <a:prstGeom prst="rect">
            <a:avLst/>
          </a:prstGeom>
        </p:spPr>
      </p:pic>
      <p:grpSp>
        <p:nvGrpSpPr>
          <p:cNvPr id="44" name="Group 43"/>
          <p:cNvGrpSpPr>
            <a:grpSpLocks noChangeAspect="1"/>
          </p:cNvGrpSpPr>
          <p:nvPr/>
        </p:nvGrpSpPr>
        <p:grpSpPr>
          <a:xfrm>
            <a:off x="3055385" y="3363081"/>
            <a:ext cx="1982641" cy="1710941"/>
            <a:chOff x="4424363" y="2565401"/>
            <a:chExt cx="3105403" cy="2679841"/>
          </a:xfrm>
        </p:grpSpPr>
        <p:grpSp>
          <p:nvGrpSpPr>
            <p:cNvPr id="45" name="Group 32"/>
            <p:cNvGrpSpPr>
              <a:grpSpLocks/>
            </p:cNvGrpSpPr>
            <p:nvPr/>
          </p:nvGrpSpPr>
          <p:grpSpPr bwMode="auto">
            <a:xfrm>
              <a:off x="4511675" y="2708276"/>
              <a:ext cx="2376488" cy="2016125"/>
              <a:chOff x="5724128" y="2636912"/>
              <a:chExt cx="2376264" cy="2016224"/>
            </a:xfrm>
          </p:grpSpPr>
          <p:cxnSp>
            <p:nvCxnSpPr>
              <p:cNvPr id="53" name="Straight Connector 25"/>
              <p:cNvCxnSpPr>
                <a:cxnSpLocks noChangeShapeType="1"/>
              </p:cNvCxnSpPr>
              <p:nvPr/>
            </p:nvCxnSpPr>
            <p:spPr bwMode="auto">
              <a:xfrm flipH="1">
                <a:off x="5724128" y="2636912"/>
                <a:ext cx="1224136" cy="2016224"/>
              </a:xfrm>
              <a:prstGeom prst="line">
                <a:avLst/>
              </a:prstGeom>
              <a:noFill/>
              <a:ln w="19050" algn="ctr">
                <a:solidFill>
                  <a:srgbClr val="92D050"/>
                </a:solidFill>
                <a:prstDash val="sysDash"/>
                <a:round/>
                <a:headEnd/>
                <a:tailEnd/>
              </a:ln>
            </p:spPr>
          </p:cxnSp>
          <p:cxnSp>
            <p:nvCxnSpPr>
              <p:cNvPr id="54" name="Straight Connector 53"/>
              <p:cNvCxnSpPr/>
              <p:nvPr/>
            </p:nvCxnSpPr>
            <p:spPr bwMode="auto">
              <a:xfrm flipH="1">
                <a:off x="5724128" y="4531210"/>
                <a:ext cx="2376264" cy="0"/>
              </a:xfrm>
              <a:prstGeom prst="line">
                <a:avLst/>
              </a:prstGeom>
              <a:noFill/>
              <a:ln w="19050" algn="ctr">
                <a:gradFill flip="none" rotWithShape="1">
                  <a:gsLst>
                    <a:gs pos="0">
                      <a:srgbClr val="92D050"/>
                    </a:gs>
                    <a:gs pos="97000">
                      <a:srgbClr val="FF0000"/>
                    </a:gs>
                  </a:gsLst>
                  <a:lin ang="10800000" scaled="0"/>
                  <a:tileRect/>
                </a:gradFill>
                <a:prstDash val="sysDash"/>
                <a:round/>
                <a:headEnd/>
                <a:tailEnd/>
              </a:ln>
            </p:spPr>
          </p:cxnSp>
          <p:cxnSp>
            <p:nvCxnSpPr>
              <p:cNvPr id="55" name="Straight Connector 54"/>
              <p:cNvCxnSpPr/>
              <p:nvPr/>
            </p:nvCxnSpPr>
            <p:spPr bwMode="auto">
              <a:xfrm flipH="1" flipV="1">
                <a:off x="6948264" y="2636912"/>
                <a:ext cx="1152128" cy="1944216"/>
              </a:xfrm>
              <a:prstGeom prst="line">
                <a:avLst/>
              </a:prstGeom>
              <a:noFill/>
              <a:ln w="19050" algn="ctr">
                <a:gradFill flip="none" rotWithShape="1">
                  <a:gsLst>
                    <a:gs pos="0">
                      <a:srgbClr val="92D050"/>
                    </a:gs>
                    <a:gs pos="97000">
                      <a:srgbClr val="FF0000"/>
                    </a:gs>
                  </a:gsLst>
                  <a:lin ang="10800000" scaled="0"/>
                  <a:tileRect/>
                </a:gradFill>
                <a:prstDash val="sysDash"/>
                <a:round/>
                <a:headEnd/>
                <a:tailEnd/>
              </a:ln>
            </p:spPr>
          </p:cxnSp>
        </p:grpSp>
        <p:pic>
          <p:nvPicPr>
            <p:cNvPr id="46"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4363" y="4508501"/>
              <a:ext cx="303212" cy="244475"/>
            </a:xfrm>
            <a:prstGeom prst="rect">
              <a:avLst/>
            </a:prstGeom>
            <a:noFill/>
            <a:ln w="9525">
              <a:noFill/>
              <a:miter lim="800000"/>
              <a:headEnd/>
              <a:tailEnd/>
            </a:ln>
          </p:spPr>
        </p:pic>
        <p:pic>
          <p:nvPicPr>
            <p:cNvPr id="47"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1176" y="2565401"/>
              <a:ext cx="303213" cy="244475"/>
            </a:xfrm>
            <a:prstGeom prst="rect">
              <a:avLst/>
            </a:prstGeom>
            <a:noFill/>
            <a:ln w="9525">
              <a:noFill/>
              <a:miter lim="800000"/>
              <a:headEnd/>
              <a:tailEnd/>
            </a:ln>
          </p:spPr>
        </p:pic>
        <p:pic>
          <p:nvPicPr>
            <p:cNvPr id="48" name="Picture 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3700" y="4437063"/>
              <a:ext cx="312738" cy="311150"/>
            </a:xfrm>
            <a:prstGeom prst="rect">
              <a:avLst/>
            </a:prstGeom>
            <a:noFill/>
            <a:ln w="9525">
              <a:noFill/>
              <a:miter lim="800000"/>
              <a:headEnd/>
              <a:tailEnd/>
            </a:ln>
          </p:spPr>
        </p:pic>
        <p:sp>
          <p:nvSpPr>
            <p:cNvPr id="52" name="Rechthoekige toelichting 57"/>
            <p:cNvSpPr>
              <a:spLocks noChangeArrowheads="1"/>
            </p:cNvSpPr>
            <p:nvPr/>
          </p:nvSpPr>
          <p:spPr bwMode="auto">
            <a:xfrm>
              <a:off x="6471730" y="4913699"/>
              <a:ext cx="1058036" cy="331543"/>
            </a:xfrm>
            <a:prstGeom prst="wedgeRectCallout">
              <a:avLst>
                <a:gd name="adj1" fmla="val -98519"/>
                <a:gd name="adj2" fmla="val 12877"/>
              </a:avLst>
            </a:prstGeom>
            <a:solidFill>
              <a:srgbClr val="FF0000"/>
            </a:solidFill>
            <a:ln w="31750" algn="ctr">
              <a:noFill/>
              <a:round/>
              <a:headEnd/>
              <a:tailEnd/>
            </a:ln>
          </p:spPr>
          <p:txBody>
            <a:bodyPr wrap="none" anchor="ctr"/>
            <a:lstStyle/>
            <a:p>
              <a:pPr algn="ctr"/>
              <a:r>
                <a:rPr lang="nl-BE" sz="1200" b="1" dirty="0">
                  <a:solidFill>
                    <a:schemeClr val="bg1"/>
                  </a:solidFill>
                </a:rPr>
                <a:t>NIET OK</a:t>
              </a:r>
            </a:p>
          </p:txBody>
        </p:sp>
      </p:grpSp>
      <p:pic>
        <p:nvPicPr>
          <p:cNvPr id="29" name="Picture 28"/>
          <p:cNvPicPr>
            <a:picLocks noChangeAspect="1"/>
          </p:cNvPicPr>
          <p:nvPr/>
        </p:nvPicPr>
        <p:blipFill rotWithShape="1">
          <a:blip r:embed="rId7"/>
          <a:srcRect r="45756"/>
          <a:stretch/>
        </p:blipFill>
        <p:spPr>
          <a:xfrm>
            <a:off x="3430802" y="4847101"/>
            <a:ext cx="561600" cy="820188"/>
          </a:xfrm>
          <a:prstGeom prst="rect">
            <a:avLst/>
          </a:prstGeom>
        </p:spPr>
      </p:pic>
      <p:pic>
        <p:nvPicPr>
          <p:cNvPr id="30" name="Picture 29"/>
          <p:cNvPicPr>
            <a:picLocks noChangeAspect="1"/>
          </p:cNvPicPr>
          <p:nvPr/>
        </p:nvPicPr>
        <p:blipFill rotWithShape="1">
          <a:blip r:embed="rId7"/>
          <a:srcRect r="45756"/>
          <a:stretch/>
        </p:blipFill>
        <p:spPr>
          <a:xfrm>
            <a:off x="4460088" y="3518311"/>
            <a:ext cx="505557" cy="738341"/>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2768" y="3466677"/>
            <a:ext cx="347179" cy="820180"/>
          </a:xfrm>
          <a:prstGeom prst="rect">
            <a:avLst/>
          </a:prstGeom>
          <a:ln w="25400">
            <a:solidFill>
              <a:schemeClr val="tx2">
                <a:lumMod val="85000"/>
              </a:schemeClr>
            </a:solid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45" name="Groep 33"/>
          <p:cNvGrpSpPr>
            <a:grpSpLocks/>
          </p:cNvGrpSpPr>
          <p:nvPr/>
        </p:nvGrpSpPr>
        <p:grpSpPr bwMode="auto">
          <a:xfrm>
            <a:off x="7703965" y="3716958"/>
            <a:ext cx="1414665" cy="792162"/>
            <a:chOff x="6887135" y="2996615"/>
            <a:chExt cx="1413400" cy="792088"/>
          </a:xfrm>
        </p:grpSpPr>
        <p:sp>
          <p:nvSpPr>
            <p:cNvPr id="18" name="Ovale toelichting 16"/>
            <p:cNvSpPr/>
            <p:nvPr/>
          </p:nvSpPr>
          <p:spPr bwMode="auto">
            <a:xfrm>
              <a:off x="6887135" y="2996615"/>
              <a:ext cx="1413400" cy="792088"/>
            </a:xfrm>
            <a:prstGeom prst="wedgeEllipseCallout">
              <a:avLst>
                <a:gd name="adj1" fmla="val -8753"/>
                <a:gd name="adj2" fmla="val -103995"/>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grpSp>
          <p:nvGrpSpPr>
            <p:cNvPr id="44084" name="Groep 27"/>
            <p:cNvGrpSpPr>
              <a:grpSpLocks/>
            </p:cNvGrpSpPr>
            <p:nvPr/>
          </p:nvGrpSpPr>
          <p:grpSpPr bwMode="auto">
            <a:xfrm>
              <a:off x="7297231" y="3111451"/>
              <a:ext cx="647561" cy="647899"/>
              <a:chOff x="6342758" y="2479972"/>
              <a:chExt cx="1727201" cy="1555751"/>
            </a:xfrm>
          </p:grpSpPr>
          <p:pic>
            <p:nvPicPr>
              <p:cNvPr id="4408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2758" y="2479972"/>
                <a:ext cx="1727201" cy="1555751"/>
              </a:xfrm>
              <a:prstGeom prst="rect">
                <a:avLst/>
              </a:prstGeom>
              <a:noFill/>
              <a:ln w="9525">
                <a:noFill/>
                <a:miter lim="800000"/>
                <a:headEnd/>
                <a:tailEnd/>
              </a:ln>
            </p:spPr>
          </p:pic>
          <p:pic>
            <p:nvPicPr>
              <p:cNvPr id="44086"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3774" y="2575815"/>
                <a:ext cx="1656185" cy="864097"/>
              </a:xfrm>
              <a:prstGeom prst="rect">
                <a:avLst/>
              </a:prstGeom>
              <a:noFill/>
              <a:ln w="9525">
                <a:noFill/>
                <a:miter lim="800000"/>
                <a:headEnd/>
                <a:tailEnd/>
              </a:ln>
            </p:spPr>
          </p:pic>
        </p:grpSp>
      </p:grpSp>
      <p:cxnSp>
        <p:nvCxnSpPr>
          <p:cNvPr id="44041" name="Rechte verbindingslijn met pijl 19"/>
          <p:cNvCxnSpPr>
            <a:cxnSpLocks noChangeShapeType="1"/>
          </p:cNvCxnSpPr>
          <p:nvPr/>
        </p:nvCxnSpPr>
        <p:spPr bwMode="auto">
          <a:xfrm>
            <a:off x="5483762" y="2809669"/>
            <a:ext cx="1081088" cy="0"/>
          </a:xfrm>
          <a:prstGeom prst="straightConnector1">
            <a:avLst/>
          </a:prstGeom>
          <a:noFill/>
          <a:ln w="31750" algn="ctr">
            <a:solidFill>
              <a:schemeClr val="accent2"/>
            </a:solidFill>
            <a:round/>
            <a:headEnd/>
            <a:tailEnd type="arrow" w="med" len="med"/>
          </a:ln>
        </p:spPr>
      </p:cxnSp>
      <p:sp>
        <p:nvSpPr>
          <p:cNvPr id="44042" name="Ovale toelichting 9"/>
          <p:cNvSpPr>
            <a:spLocks noChangeArrowheads="1"/>
          </p:cNvSpPr>
          <p:nvPr/>
        </p:nvSpPr>
        <p:spPr bwMode="auto">
          <a:xfrm>
            <a:off x="2711450" y="2349500"/>
            <a:ext cx="1081088" cy="431800"/>
          </a:xfrm>
          <a:prstGeom prst="wedgeEllipseCallout">
            <a:avLst>
              <a:gd name="adj1" fmla="val -4069"/>
              <a:gd name="adj2" fmla="val 82338"/>
            </a:avLst>
          </a:prstGeom>
          <a:solidFill>
            <a:schemeClr val="bg1"/>
          </a:solidFill>
          <a:ln w="31750" algn="ctr">
            <a:solidFill>
              <a:srgbClr val="B2B2B2"/>
            </a:solidFill>
            <a:round/>
            <a:headEnd/>
            <a:tailEnd/>
          </a:ln>
        </p:spPr>
        <p:txBody>
          <a:bodyPr wrap="none" anchor="ctr"/>
          <a:lstStyle/>
          <a:p>
            <a:pPr algn="ctr"/>
            <a:endParaRPr lang="nl-BE"/>
          </a:p>
        </p:txBody>
      </p:sp>
      <p:sp>
        <p:nvSpPr>
          <p:cNvPr id="13" name="Ovale toelichting 11"/>
          <p:cNvSpPr/>
          <p:nvPr/>
        </p:nvSpPr>
        <p:spPr bwMode="auto">
          <a:xfrm>
            <a:off x="3287713" y="2133600"/>
            <a:ext cx="1079500" cy="431800"/>
          </a:xfrm>
          <a:prstGeom prst="wedgeEllipseCallout">
            <a:avLst>
              <a:gd name="adj1" fmla="val 7386"/>
              <a:gd name="adj2" fmla="val 9997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15" name="Ovale toelichting 13"/>
          <p:cNvSpPr/>
          <p:nvPr/>
        </p:nvSpPr>
        <p:spPr bwMode="auto">
          <a:xfrm>
            <a:off x="6311056" y="1885613"/>
            <a:ext cx="1081088" cy="431800"/>
          </a:xfrm>
          <a:prstGeom prst="wedgeEllipseCallout">
            <a:avLst>
              <a:gd name="adj1" fmla="val 52110"/>
              <a:gd name="adj2" fmla="val 42006"/>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44047" name="Tekstvak 34"/>
          <p:cNvSpPr txBox="1">
            <a:spLocks noChangeArrowheads="1"/>
          </p:cNvSpPr>
          <p:nvPr/>
        </p:nvSpPr>
        <p:spPr bwMode="auto">
          <a:xfrm>
            <a:off x="8068933" y="1965575"/>
            <a:ext cx="576262" cy="261937"/>
          </a:xfrm>
          <a:prstGeom prst="rect">
            <a:avLst/>
          </a:prstGeom>
          <a:noFill/>
          <a:ln w="9525">
            <a:noFill/>
            <a:miter lim="800000"/>
            <a:headEnd/>
            <a:tailEnd/>
          </a:ln>
        </p:spPr>
        <p:txBody>
          <a:bodyPr>
            <a:spAutoFit/>
          </a:bodyPr>
          <a:lstStyle/>
          <a:p>
            <a:pPr algn="ctr"/>
            <a:r>
              <a:rPr lang="nl-BE" sz="1100" dirty="0"/>
              <a:t>OF</a:t>
            </a:r>
          </a:p>
        </p:txBody>
      </p:sp>
      <p:sp>
        <p:nvSpPr>
          <p:cNvPr id="44048" name="Tekstvak 35"/>
          <p:cNvSpPr txBox="1">
            <a:spLocks noChangeArrowheads="1"/>
          </p:cNvSpPr>
          <p:nvPr/>
        </p:nvSpPr>
        <p:spPr bwMode="auto">
          <a:xfrm>
            <a:off x="8945273" y="3667916"/>
            <a:ext cx="576262" cy="260350"/>
          </a:xfrm>
          <a:prstGeom prst="rect">
            <a:avLst/>
          </a:prstGeom>
          <a:noFill/>
          <a:ln w="9525">
            <a:noFill/>
            <a:miter lim="800000"/>
            <a:headEnd/>
            <a:tailEnd/>
          </a:ln>
        </p:spPr>
        <p:txBody>
          <a:bodyPr>
            <a:spAutoFit/>
          </a:bodyPr>
          <a:lstStyle/>
          <a:p>
            <a:pPr algn="ctr"/>
            <a:r>
              <a:rPr lang="nl-BE" sz="1100"/>
              <a:t>OF</a:t>
            </a:r>
          </a:p>
        </p:txBody>
      </p:sp>
      <p:sp>
        <p:nvSpPr>
          <p:cNvPr id="44049" name="Tekstvak 36"/>
          <p:cNvSpPr txBox="1">
            <a:spLocks noChangeArrowheads="1"/>
          </p:cNvSpPr>
          <p:nvPr/>
        </p:nvSpPr>
        <p:spPr bwMode="auto">
          <a:xfrm>
            <a:off x="6743701" y="2636839"/>
            <a:ext cx="576263" cy="261937"/>
          </a:xfrm>
          <a:prstGeom prst="rect">
            <a:avLst/>
          </a:prstGeom>
          <a:noFill/>
          <a:ln w="9525">
            <a:noFill/>
            <a:miter lim="800000"/>
            <a:headEnd/>
            <a:tailEnd/>
          </a:ln>
        </p:spPr>
        <p:txBody>
          <a:bodyPr>
            <a:spAutoFit/>
          </a:bodyPr>
          <a:lstStyle/>
          <a:p>
            <a:pPr algn="ctr"/>
            <a:r>
              <a:rPr lang="nl-BE" sz="1100" dirty="0"/>
              <a:t>OF</a:t>
            </a:r>
          </a:p>
        </p:txBody>
      </p:sp>
      <p:graphicFrame>
        <p:nvGraphicFramePr>
          <p:cNvPr id="28" name="Tabel 26"/>
          <p:cNvGraphicFramePr>
            <a:graphicFrameLocks noGrp="1"/>
          </p:cNvGraphicFramePr>
          <p:nvPr>
            <p:extLst>
              <p:ext uri="{D42A27DB-BD31-4B8C-83A1-F6EECF244321}">
                <p14:modId xmlns:p14="http://schemas.microsoft.com/office/powerpoint/2010/main" val="1069761838"/>
              </p:ext>
            </p:extLst>
          </p:nvPr>
        </p:nvGraphicFramePr>
        <p:xfrm>
          <a:off x="2975534" y="5000816"/>
          <a:ext cx="6264498" cy="1123568"/>
        </p:xfrm>
        <a:graphic>
          <a:graphicData uri="http://schemas.openxmlformats.org/drawingml/2006/table">
            <a:tbl>
              <a:tblPr firstRow="1" bandRow="1">
                <a:tableStyleId>{5940675A-B579-460E-94D1-54222C63F5DA}</a:tableStyleId>
              </a:tblPr>
              <a:tblGrid>
                <a:gridCol w="1902138">
                  <a:extLst>
                    <a:ext uri="{9D8B030D-6E8A-4147-A177-3AD203B41FA5}">
                      <a16:colId xmlns:a16="http://schemas.microsoft.com/office/drawing/2014/main" val="20000"/>
                    </a:ext>
                  </a:extLst>
                </a:gridCol>
                <a:gridCol w="2282503">
                  <a:extLst>
                    <a:ext uri="{9D8B030D-6E8A-4147-A177-3AD203B41FA5}">
                      <a16:colId xmlns:a16="http://schemas.microsoft.com/office/drawing/2014/main" val="20001"/>
                    </a:ext>
                  </a:extLst>
                </a:gridCol>
                <a:gridCol w="2079857">
                  <a:extLst>
                    <a:ext uri="{9D8B030D-6E8A-4147-A177-3AD203B41FA5}">
                      <a16:colId xmlns:a16="http://schemas.microsoft.com/office/drawing/2014/main" val="20002"/>
                    </a:ext>
                  </a:extLst>
                </a:gridCol>
              </a:tblGrid>
              <a:tr h="1123568">
                <a:tc>
                  <a:txBody>
                    <a:bodyPr/>
                    <a:lstStyle/>
                    <a:p>
                      <a:pPr algn="ctr"/>
                      <a:r>
                        <a:rPr lang="nl-BE" sz="1050" baseline="0" dirty="0"/>
                        <a:t>Werken hernemen</a:t>
                      </a:r>
                    </a:p>
                    <a:p>
                      <a:pPr algn="ctr"/>
                      <a:endParaRPr lang="nl-BE" sz="1050" dirty="0"/>
                    </a:p>
                  </a:txBody>
                  <a:tcPr anchor="b" anchorCtr="1"/>
                </a:tc>
                <a:tc>
                  <a:txBody>
                    <a:bodyPr/>
                    <a:lstStyle/>
                    <a:p>
                      <a:pPr algn="ctr"/>
                      <a:r>
                        <a:rPr lang="nl-BE" sz="1050" dirty="0"/>
                        <a:t>Ander</a:t>
                      </a:r>
                      <a:r>
                        <a:rPr lang="nl-BE" sz="1050" baseline="0" dirty="0"/>
                        <a:t> organisatorisch model</a:t>
                      </a:r>
                      <a:endParaRPr lang="en-US" sz="1050" baseline="0" dirty="0"/>
                    </a:p>
                    <a:p>
                      <a:pPr algn="ctr"/>
                      <a:endParaRPr lang="nl-BE" sz="1050" dirty="0"/>
                    </a:p>
                  </a:txBody>
                  <a:tcPr anchor="b" anchorCtr="1"/>
                </a:tc>
                <a:tc>
                  <a:txBody>
                    <a:bodyPr/>
                    <a:lstStyle/>
                    <a:p>
                      <a:pPr algn="ctr"/>
                      <a:r>
                        <a:rPr lang="nl-BE" sz="1050" dirty="0"/>
                        <a:t>Einde van de werken</a:t>
                      </a:r>
                    </a:p>
                    <a:p>
                      <a:pPr algn="ctr"/>
                      <a:endParaRPr lang="nl-BE" sz="1050" dirty="0"/>
                    </a:p>
                  </a:txBody>
                  <a:tcPr anchor="b" anchorCtr="1"/>
                </a:tc>
                <a:extLst>
                  <a:ext uri="{0D108BD9-81ED-4DB2-BD59-A6C34878D82A}">
                    <a16:rowId xmlns:a16="http://schemas.microsoft.com/office/drawing/2014/main" val="10000"/>
                  </a:ext>
                </a:extLst>
              </a:tr>
            </a:tbl>
          </a:graphicData>
        </a:graphic>
      </p:graphicFrame>
      <p:pic>
        <p:nvPicPr>
          <p:cNvPr id="44071"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7578" y="5238941"/>
            <a:ext cx="622300" cy="360363"/>
          </a:xfrm>
          <a:prstGeom prst="rect">
            <a:avLst/>
          </a:prstGeom>
          <a:noFill/>
          <a:ln w="9525">
            <a:noFill/>
            <a:miter lim="800000"/>
            <a:headEnd/>
            <a:tailEnd/>
          </a:ln>
        </p:spPr>
      </p:pic>
      <p:sp>
        <p:nvSpPr>
          <p:cNvPr id="41" name="Text Box 9"/>
          <p:cNvSpPr txBox="1">
            <a:spLocks noChangeArrowheads="1"/>
          </p:cNvSpPr>
          <p:nvPr/>
        </p:nvSpPr>
        <p:spPr bwMode="auto">
          <a:xfrm>
            <a:off x="2063750" y="2278063"/>
            <a:ext cx="719138"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42" name="Text Box 9"/>
          <p:cNvSpPr txBox="1">
            <a:spLocks noChangeArrowheads="1"/>
          </p:cNvSpPr>
          <p:nvPr/>
        </p:nvSpPr>
        <p:spPr bwMode="auto">
          <a:xfrm>
            <a:off x="4295776" y="2278063"/>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2" name="TextBox 1"/>
          <p:cNvSpPr txBox="1"/>
          <p:nvPr/>
        </p:nvSpPr>
        <p:spPr>
          <a:xfrm>
            <a:off x="5352022" y="5288154"/>
            <a:ext cx="1367730" cy="369332"/>
          </a:xfrm>
          <a:prstGeom prst="rect">
            <a:avLst/>
          </a:prstGeom>
          <a:noFill/>
        </p:spPr>
        <p:txBody>
          <a:bodyPr wrap="square" rtlCol="0">
            <a:spAutoFit/>
          </a:bodyPr>
          <a:lstStyle/>
          <a:p>
            <a:pPr algn="ctr"/>
            <a:r>
              <a:rPr lang="en-US" dirty="0"/>
              <a:t>…</a:t>
            </a:r>
            <a:endParaRPr lang="nl-BE" dirty="0"/>
          </a:p>
        </p:txBody>
      </p:sp>
      <p:sp>
        <p:nvSpPr>
          <p:cNvPr id="46" name="TextBox 45"/>
          <p:cNvSpPr txBox="1"/>
          <p:nvPr/>
        </p:nvSpPr>
        <p:spPr>
          <a:xfrm>
            <a:off x="8983471" y="1750393"/>
            <a:ext cx="1367730" cy="369332"/>
          </a:xfrm>
          <a:prstGeom prst="rect">
            <a:avLst/>
          </a:prstGeom>
          <a:noFill/>
        </p:spPr>
        <p:txBody>
          <a:bodyPr wrap="square" rtlCol="0">
            <a:spAutoFit/>
          </a:bodyPr>
          <a:lstStyle/>
          <a:p>
            <a:pPr algn="ctr"/>
            <a:r>
              <a:rPr lang="en-US" dirty="0"/>
              <a:t>…</a:t>
            </a:r>
            <a:endParaRPr lang="nl-BE" dirty="0"/>
          </a:p>
        </p:txBody>
      </p:sp>
      <p:sp>
        <p:nvSpPr>
          <p:cNvPr id="35" name="Rechthoek 41"/>
          <p:cNvSpPr>
            <a:spLocks noChangeArrowheads="1"/>
          </p:cNvSpPr>
          <p:nvPr/>
        </p:nvSpPr>
        <p:spPr bwMode="auto">
          <a:xfrm>
            <a:off x="4573987" y="3846376"/>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LEIDER V/H WERK – </a:t>
            </a:r>
          </a:p>
          <a:p>
            <a:pPr algn="ctr"/>
            <a:r>
              <a:rPr lang="nl-BE" sz="800" b="1" dirty="0">
                <a:solidFill>
                  <a:schemeClr val="bg1"/>
                </a:solidFill>
              </a:rPr>
              <a:t>VV AANNEMER</a:t>
            </a:r>
          </a:p>
        </p:txBody>
      </p:sp>
      <p:sp>
        <p:nvSpPr>
          <p:cNvPr id="38" name="Rechthoek 35"/>
          <p:cNvSpPr>
            <a:spLocks noChangeArrowheads="1"/>
          </p:cNvSpPr>
          <p:nvPr/>
        </p:nvSpPr>
        <p:spPr bwMode="auto">
          <a:xfrm>
            <a:off x="3435553" y="3846443"/>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HIERARCHISCHE LIJN AANNEMER</a:t>
            </a:r>
          </a:p>
        </p:txBody>
      </p:sp>
      <p:sp>
        <p:nvSpPr>
          <p:cNvPr id="39" name="TextBox 38"/>
          <p:cNvSpPr txBox="1"/>
          <p:nvPr/>
        </p:nvSpPr>
        <p:spPr>
          <a:xfrm>
            <a:off x="4440238" y="3259449"/>
            <a:ext cx="647700" cy="276999"/>
          </a:xfrm>
          <a:prstGeom prst="rect">
            <a:avLst/>
          </a:prstGeom>
          <a:noFill/>
        </p:spPr>
        <p:txBody>
          <a:bodyPr wrap="square" rtlCol="0">
            <a:spAutoFit/>
          </a:bodyPr>
          <a:lstStyle/>
          <a:p>
            <a:r>
              <a:rPr lang="en-US" sz="1200" dirty="0" err="1"/>
              <a:t>en</a:t>
            </a:r>
            <a:r>
              <a:rPr lang="en-US" sz="1200" dirty="0"/>
              <a:t>/of</a:t>
            </a:r>
            <a:endParaRPr lang="nl-BE" sz="1200" dirty="0"/>
          </a:p>
        </p:txBody>
      </p:sp>
      <p:pic>
        <p:nvPicPr>
          <p:cNvPr id="4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2151" y="844957"/>
            <a:ext cx="471168" cy="637061"/>
          </a:xfrm>
          <a:prstGeom prst="rect">
            <a:avLst/>
          </a:prstGeom>
          <a:noFill/>
          <a:ln w="9525">
            <a:noFill/>
            <a:miter lim="800000"/>
            <a:headEnd/>
            <a:tailEnd/>
          </a:ln>
        </p:spPr>
      </p:pic>
      <p:sp>
        <p:nvSpPr>
          <p:cNvPr id="43" name="Rechthoek 41"/>
          <p:cNvSpPr>
            <a:spLocks noChangeArrowheads="1"/>
          </p:cNvSpPr>
          <p:nvPr/>
        </p:nvSpPr>
        <p:spPr bwMode="auto">
          <a:xfrm>
            <a:off x="8431299" y="310321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LEIDER V/H WERK – </a:t>
            </a:r>
          </a:p>
          <a:p>
            <a:pPr algn="ctr"/>
            <a:r>
              <a:rPr lang="nl-BE" sz="800" b="1" dirty="0">
                <a:solidFill>
                  <a:schemeClr val="bg1"/>
                </a:solidFill>
              </a:rPr>
              <a:t>VV AANNEMER</a:t>
            </a:r>
          </a:p>
        </p:txBody>
      </p:sp>
      <p:sp>
        <p:nvSpPr>
          <p:cNvPr id="51" name="Rechthoek 35"/>
          <p:cNvSpPr>
            <a:spLocks noChangeArrowheads="1"/>
          </p:cNvSpPr>
          <p:nvPr/>
        </p:nvSpPr>
        <p:spPr bwMode="auto">
          <a:xfrm>
            <a:off x="7068517" y="3088720"/>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HIERARCHISCHE LIJN AANNEMER</a:t>
            </a:r>
          </a:p>
        </p:txBody>
      </p:sp>
      <p:sp>
        <p:nvSpPr>
          <p:cNvPr id="52" name="TextBox 51"/>
          <p:cNvSpPr txBox="1"/>
          <p:nvPr/>
        </p:nvSpPr>
        <p:spPr>
          <a:xfrm>
            <a:off x="8169074" y="2724124"/>
            <a:ext cx="647700" cy="276999"/>
          </a:xfrm>
          <a:prstGeom prst="rect">
            <a:avLst/>
          </a:prstGeom>
          <a:noFill/>
        </p:spPr>
        <p:txBody>
          <a:bodyPr wrap="square" rtlCol="0">
            <a:spAutoFit/>
          </a:bodyPr>
          <a:lstStyle/>
          <a:p>
            <a:r>
              <a:rPr lang="en-US" sz="1200" dirty="0" err="1"/>
              <a:t>en</a:t>
            </a:r>
            <a:r>
              <a:rPr lang="en-US" sz="1200" dirty="0"/>
              <a:t>/of</a:t>
            </a:r>
            <a:endParaRPr lang="nl-BE" sz="1200" dirty="0"/>
          </a:p>
        </p:txBody>
      </p:sp>
      <p:sp>
        <p:nvSpPr>
          <p:cNvPr id="49"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2.1 </a:t>
            </a:r>
            <a:r>
              <a:rPr lang="en-GB" dirty="0" err="1"/>
              <a:t>Geen</a:t>
            </a:r>
            <a:r>
              <a:rPr lang="en-GB" dirty="0"/>
              <a:t> </a:t>
            </a:r>
            <a:r>
              <a:rPr lang="en-GB" dirty="0" err="1"/>
              <a:t>vrijmaking</a:t>
            </a:r>
            <a:r>
              <a:rPr lang="en-GB" dirty="0"/>
              <a:t> van het spoor</a:t>
            </a:r>
          </a:p>
        </p:txBody>
      </p:sp>
      <p:pic>
        <p:nvPicPr>
          <p:cNvPr id="4" name="Picture 3"/>
          <p:cNvPicPr>
            <a:picLocks noChangeAspect="1"/>
          </p:cNvPicPr>
          <p:nvPr/>
        </p:nvPicPr>
        <p:blipFill>
          <a:blip r:embed="rId6"/>
          <a:stretch>
            <a:fillRect/>
          </a:stretch>
        </p:blipFill>
        <p:spPr>
          <a:xfrm>
            <a:off x="3866168" y="2868333"/>
            <a:ext cx="276117" cy="923562"/>
          </a:xfrm>
          <a:prstGeom prst="rect">
            <a:avLst/>
          </a:prstGeom>
          <a:ln w="25400">
            <a:solidFill>
              <a:schemeClr val="tx2">
                <a:lumMod val="85000"/>
              </a:schemeClr>
            </a:solidFill>
          </a:ln>
        </p:spPr>
      </p:pic>
      <p:pic>
        <p:nvPicPr>
          <p:cNvPr id="5" name="Picture 4"/>
          <p:cNvPicPr>
            <a:picLocks noChangeAspect="1"/>
          </p:cNvPicPr>
          <p:nvPr/>
        </p:nvPicPr>
        <p:blipFill>
          <a:blip r:embed="rId7"/>
          <a:stretch>
            <a:fillRect/>
          </a:stretch>
        </p:blipFill>
        <p:spPr>
          <a:xfrm>
            <a:off x="4998332" y="2898776"/>
            <a:ext cx="369669" cy="914693"/>
          </a:xfrm>
          <a:prstGeom prst="rect">
            <a:avLst/>
          </a:prstGeom>
        </p:spPr>
      </p:pic>
      <p:pic>
        <p:nvPicPr>
          <p:cNvPr id="53" name="Picture 52"/>
          <p:cNvPicPr>
            <a:picLocks noChangeAspect="1"/>
          </p:cNvPicPr>
          <p:nvPr/>
        </p:nvPicPr>
        <p:blipFill>
          <a:blip r:embed="rId7"/>
          <a:stretch>
            <a:fillRect/>
          </a:stretch>
        </p:blipFill>
        <p:spPr>
          <a:xfrm>
            <a:off x="8776402" y="2164001"/>
            <a:ext cx="369669" cy="914693"/>
          </a:xfrm>
          <a:prstGeom prst="rect">
            <a:avLst/>
          </a:prstGeom>
        </p:spPr>
      </p:pic>
      <p:sp>
        <p:nvSpPr>
          <p:cNvPr id="24" name="Ovale toelichting 22"/>
          <p:cNvSpPr/>
          <p:nvPr/>
        </p:nvSpPr>
        <p:spPr bwMode="auto">
          <a:xfrm>
            <a:off x="8848810" y="1745529"/>
            <a:ext cx="1657350" cy="431800"/>
          </a:xfrm>
          <a:prstGeom prst="wedgeEllipseCallout">
            <a:avLst>
              <a:gd name="adj1" fmla="val -36772"/>
              <a:gd name="adj2" fmla="val 65876"/>
            </a:avLst>
          </a:prstGeom>
          <a:no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pic>
        <p:nvPicPr>
          <p:cNvPr id="54" name="Picture 53"/>
          <p:cNvPicPr>
            <a:picLocks noChangeAspect="1"/>
          </p:cNvPicPr>
          <p:nvPr/>
        </p:nvPicPr>
        <p:blipFill>
          <a:blip r:embed="rId6"/>
          <a:stretch>
            <a:fillRect/>
          </a:stretch>
        </p:blipFill>
        <p:spPr>
          <a:xfrm>
            <a:off x="7440619" y="2129971"/>
            <a:ext cx="276117" cy="923562"/>
          </a:xfrm>
          <a:prstGeom prst="rect">
            <a:avLst/>
          </a:prstGeom>
          <a:ln w="25400">
            <a:solidFill>
              <a:schemeClr val="tx2">
                <a:lumMod val="85000"/>
              </a:schemeClr>
            </a:solidFill>
          </a:ln>
        </p:spPr>
      </p:pic>
      <p:sp>
        <p:nvSpPr>
          <p:cNvPr id="69" name="TextBox 68"/>
          <p:cNvSpPr txBox="1"/>
          <p:nvPr/>
        </p:nvSpPr>
        <p:spPr>
          <a:xfrm>
            <a:off x="2530424" y="781471"/>
            <a:ext cx="7561263" cy="817245"/>
          </a:xfrm>
          <a:prstGeom prst="roundRect">
            <a:avLst/>
          </a:prstGeom>
          <a:noFill/>
          <a:ln w="12700">
            <a:solidFill>
              <a:srgbClr val="C00000"/>
            </a:solidFill>
            <a:prstDash val="dash"/>
          </a:ln>
        </p:spPr>
        <p:txBody>
          <a:bodyPr wrap="square" rtlCol="0">
            <a:spAutoFit/>
          </a:bodyPr>
          <a:lstStyle/>
          <a:p>
            <a:pPr algn="ctr"/>
            <a:r>
              <a:rPr lang="nl-BE" sz="1400" dirty="0">
                <a:latin typeface="+mn-lt"/>
              </a:rPr>
              <a:t>De beslissing om het werk te hernemen berust NIET bij de kijkuit of de bedienden.  </a:t>
            </a:r>
          </a:p>
          <a:p>
            <a:pPr algn="ctr"/>
            <a:endParaRPr lang="nl-BE" sz="1400" dirty="0">
              <a:latin typeface="+mn-lt"/>
            </a:endParaRPr>
          </a:p>
          <a:p>
            <a:pPr algn="ctr"/>
            <a:r>
              <a:rPr lang="nl-BE" sz="1400" dirty="0">
                <a:latin typeface="+mn-lt"/>
              </a:rPr>
              <a:t>U moet wachten op de instructies van uw hiërarchische lijn, conform de interne procedures.</a:t>
            </a:r>
          </a:p>
        </p:txBody>
      </p:sp>
      <p:pic>
        <p:nvPicPr>
          <p:cNvPr id="44" name="Picture 43"/>
          <p:cNvPicPr>
            <a:picLocks noChangeAspect="1"/>
          </p:cNvPicPr>
          <p:nvPr/>
        </p:nvPicPr>
        <p:blipFill rotWithShape="1">
          <a:blip r:embed="rId8"/>
          <a:srcRect r="45756"/>
          <a:stretch/>
        </p:blipFill>
        <p:spPr>
          <a:xfrm>
            <a:off x="2594788" y="3073273"/>
            <a:ext cx="542812" cy="792750"/>
          </a:xfrm>
          <a:prstGeom prst="rect">
            <a:avLst/>
          </a:prstGeom>
        </p:spPr>
      </p:pic>
      <p:pic>
        <p:nvPicPr>
          <p:cNvPr id="48" name="Picture 47"/>
          <p:cNvPicPr>
            <a:picLocks noChangeAspect="1"/>
          </p:cNvPicPr>
          <p:nvPr/>
        </p:nvPicPr>
        <p:blipFill rotWithShape="1">
          <a:blip r:embed="rId8"/>
          <a:srcRect r="45756"/>
          <a:stretch/>
        </p:blipFill>
        <p:spPr>
          <a:xfrm>
            <a:off x="2217969" y="3314547"/>
            <a:ext cx="519392" cy="758546"/>
          </a:xfrm>
          <a:prstGeom prst="rect">
            <a:avLst/>
          </a:prstGeom>
        </p:spPr>
      </p:pic>
      <p:pic>
        <p:nvPicPr>
          <p:cNvPr id="50" name="Picture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65333" y="2987858"/>
            <a:ext cx="347179" cy="820180"/>
          </a:xfrm>
          <a:prstGeom prst="rect">
            <a:avLst/>
          </a:prstGeom>
          <a:ln w="25400">
            <a:solidFill>
              <a:schemeClr val="tx2">
                <a:lumMod val="85000"/>
              </a:schemeClr>
            </a:solidFill>
          </a:ln>
        </p:spPr>
      </p:pic>
      <p:sp>
        <p:nvSpPr>
          <p:cNvPr id="55" name="Rectangle 54"/>
          <p:cNvSpPr/>
          <p:nvPr/>
        </p:nvSpPr>
        <p:spPr bwMode="auto">
          <a:xfrm>
            <a:off x="6639961" y="1970545"/>
            <a:ext cx="503237" cy="26193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1100" dirty="0"/>
              <a:t>OK</a:t>
            </a:r>
          </a:p>
        </p:txBody>
      </p:sp>
      <p:sp>
        <p:nvSpPr>
          <p:cNvPr id="56" name="Rectangle 55"/>
          <p:cNvSpPr/>
          <p:nvPr/>
        </p:nvSpPr>
        <p:spPr bwMode="auto">
          <a:xfrm>
            <a:off x="3653702" y="5333209"/>
            <a:ext cx="503237" cy="26193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1100" dirty="0"/>
              <a:t>OK</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3" y="1094135"/>
            <a:ext cx="4448175" cy="859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061" name="Gelijkbenige driehoek 52"/>
          <p:cNvSpPr>
            <a:spLocks noChangeArrowheads="1"/>
          </p:cNvSpPr>
          <p:nvPr/>
        </p:nvSpPr>
        <p:spPr bwMode="auto">
          <a:xfrm>
            <a:off x="4511676" y="2708276"/>
            <a:ext cx="2447925" cy="2016125"/>
          </a:xfrm>
          <a:prstGeom prst="triangle">
            <a:avLst>
              <a:gd name="adj" fmla="val 50000"/>
            </a:avLst>
          </a:prstGeom>
          <a:noFill/>
          <a:ln w="19050" algn="ctr">
            <a:solidFill>
              <a:srgbClr val="92D050"/>
            </a:solidFill>
            <a:prstDash val="sysDash"/>
            <a:round/>
            <a:headEnd/>
            <a:tailEnd/>
          </a:ln>
        </p:spPr>
        <p:txBody>
          <a:bodyPr wrap="none" anchor="ctr"/>
          <a:lstStyle/>
          <a:p>
            <a:pPr algn="ctr"/>
            <a:endParaRPr lang="nl-BE"/>
          </a:p>
        </p:txBody>
      </p:sp>
      <p:cxnSp>
        <p:nvCxnSpPr>
          <p:cNvPr id="45062"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pic>
        <p:nvPicPr>
          <p:cNvPr id="45063" name="Picture 11" descr="D:\Documents And Settings\GQR7802\Local Settings\Temporary Internet Files\Content.IE5\HNYX0581\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6726" y="4581526"/>
            <a:ext cx="301625" cy="244475"/>
          </a:xfrm>
          <a:prstGeom prst="rect">
            <a:avLst/>
          </a:prstGeom>
          <a:noFill/>
          <a:ln w="9525">
            <a:noFill/>
            <a:miter lim="800000"/>
            <a:headEnd/>
            <a:tailEnd/>
          </a:ln>
        </p:spPr>
      </p:pic>
      <p:pic>
        <p:nvPicPr>
          <p:cNvPr id="45064" name="Picture 11" descr="D:\Documents And Settings\GQR7802\Local Settings\Temporary Internet Files\Content.IE5\HNYX0581\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67213" y="4581526"/>
            <a:ext cx="303212" cy="244475"/>
          </a:xfrm>
          <a:prstGeom prst="rect">
            <a:avLst/>
          </a:prstGeom>
          <a:noFill/>
          <a:ln w="9525">
            <a:noFill/>
            <a:miter lim="800000"/>
            <a:headEnd/>
            <a:tailEnd/>
          </a:ln>
        </p:spPr>
      </p:pic>
      <p:sp>
        <p:nvSpPr>
          <p:cNvPr id="45065" name="TextBox 23"/>
          <p:cNvSpPr txBox="1">
            <a:spLocks noChangeArrowheads="1"/>
          </p:cNvSpPr>
          <p:nvPr/>
        </p:nvSpPr>
        <p:spPr bwMode="auto">
          <a:xfrm>
            <a:off x="5448301" y="2565401"/>
            <a:ext cx="2303463" cy="276225"/>
          </a:xfrm>
          <a:prstGeom prst="rect">
            <a:avLst/>
          </a:prstGeom>
          <a:noFill/>
          <a:ln w="9525">
            <a:noFill/>
            <a:miter lim="800000"/>
            <a:headEnd/>
            <a:tailEnd/>
          </a:ln>
        </p:spPr>
        <p:txBody>
          <a:bodyPr>
            <a:spAutoFit/>
          </a:bodyPr>
          <a:lstStyle/>
          <a:p>
            <a:pPr algn="ctr"/>
            <a:r>
              <a:rPr lang="nl-BE" sz="1200" dirty="0">
                <a:latin typeface="+mn-lt"/>
              </a:rPr>
              <a:t>goede zichtbaarheid</a:t>
            </a:r>
          </a:p>
        </p:txBody>
      </p:sp>
      <p:sp>
        <p:nvSpPr>
          <p:cNvPr id="45066" name="TextBox 23"/>
          <p:cNvSpPr txBox="1">
            <a:spLocks noChangeArrowheads="1"/>
          </p:cNvSpPr>
          <p:nvPr/>
        </p:nvSpPr>
        <p:spPr bwMode="auto">
          <a:xfrm>
            <a:off x="3071814" y="4408489"/>
            <a:ext cx="1584325" cy="460375"/>
          </a:xfrm>
          <a:prstGeom prst="rect">
            <a:avLst/>
          </a:prstGeom>
          <a:noFill/>
          <a:ln w="9525">
            <a:noFill/>
            <a:miter lim="800000"/>
            <a:headEnd/>
            <a:tailEnd/>
          </a:ln>
        </p:spPr>
        <p:txBody>
          <a:bodyPr>
            <a:spAutoFit/>
          </a:bodyPr>
          <a:lstStyle/>
          <a:p>
            <a:pPr algn="ctr"/>
            <a:r>
              <a:rPr lang="nl-BE" sz="1200" dirty="0">
                <a:latin typeface="+mn-lt"/>
              </a:rPr>
              <a:t>voldoende hoorbaarheid</a:t>
            </a:r>
          </a:p>
        </p:txBody>
      </p:sp>
      <p:sp>
        <p:nvSpPr>
          <p:cNvPr id="45067"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pic>
        <p:nvPicPr>
          <p:cNvPr id="45068" name="Picture 11" descr="D:\Documents And Settings\GQR7802\Local Settings\Temporary Internet Files\Content.IE5\HNYX0581\MC90044131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1176" y="2565401"/>
            <a:ext cx="303213" cy="244475"/>
          </a:xfrm>
          <a:prstGeom prst="rect">
            <a:avLst/>
          </a:prstGeom>
          <a:noFill/>
          <a:ln w="9525">
            <a:noFill/>
            <a:miter lim="800000"/>
            <a:headEnd/>
            <a:tailEnd/>
          </a:ln>
        </p:spPr>
      </p:pic>
      <p:sp>
        <p:nvSpPr>
          <p:cNvPr id="45069" name="TextBox 23"/>
          <p:cNvSpPr txBox="1">
            <a:spLocks noChangeArrowheads="1"/>
          </p:cNvSpPr>
          <p:nvPr/>
        </p:nvSpPr>
        <p:spPr bwMode="auto">
          <a:xfrm>
            <a:off x="6777038" y="4408489"/>
            <a:ext cx="1479550" cy="460375"/>
          </a:xfrm>
          <a:prstGeom prst="rect">
            <a:avLst/>
          </a:prstGeom>
          <a:noFill/>
          <a:ln w="9525">
            <a:noFill/>
            <a:miter lim="800000"/>
            <a:headEnd/>
            <a:tailEnd/>
          </a:ln>
        </p:spPr>
        <p:txBody>
          <a:bodyPr>
            <a:spAutoFit/>
          </a:bodyPr>
          <a:lstStyle/>
          <a:p>
            <a:pPr algn="ctr"/>
            <a:r>
              <a:rPr lang="nl-BE" sz="1200" dirty="0">
                <a:latin typeface="+mn-lt"/>
              </a:rPr>
              <a:t>testen van vrijmaking</a:t>
            </a:r>
          </a:p>
        </p:txBody>
      </p:sp>
      <p:sp>
        <p:nvSpPr>
          <p:cNvPr id="45071" name="Rechthoekige toelichting 55"/>
          <p:cNvSpPr>
            <a:spLocks noChangeArrowheads="1"/>
          </p:cNvSpPr>
          <p:nvPr/>
        </p:nvSpPr>
        <p:spPr bwMode="auto">
          <a:xfrm>
            <a:off x="5808664" y="3860801"/>
            <a:ext cx="503237" cy="288925"/>
          </a:xfrm>
          <a:prstGeom prst="wedgeRectCallout">
            <a:avLst>
              <a:gd name="adj1" fmla="val 136310"/>
              <a:gd name="adj2" fmla="val -194982"/>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45072" name="Rechthoekige toelichting 56"/>
          <p:cNvSpPr>
            <a:spLocks noChangeArrowheads="1"/>
          </p:cNvSpPr>
          <p:nvPr/>
        </p:nvSpPr>
        <p:spPr bwMode="auto">
          <a:xfrm>
            <a:off x="5448300" y="3429000"/>
            <a:ext cx="503238" cy="287338"/>
          </a:xfrm>
          <a:prstGeom prst="wedgeRectCallout">
            <a:avLst>
              <a:gd name="adj1" fmla="val -221187"/>
              <a:gd name="adj2" fmla="val -181378"/>
            </a:avLst>
          </a:prstGeom>
          <a:solidFill>
            <a:srgbClr val="92D050"/>
          </a:solidFill>
          <a:ln w="31750" algn="ctr">
            <a:noFill/>
            <a:round/>
            <a:headEnd/>
            <a:tailEnd/>
          </a:ln>
        </p:spPr>
        <p:txBody>
          <a:bodyPr wrap="none" anchor="ctr"/>
          <a:lstStyle/>
          <a:p>
            <a:pPr algn="ctr"/>
            <a:r>
              <a:rPr lang="nl-BE" sz="1200" b="1">
                <a:solidFill>
                  <a:schemeClr val="bg1"/>
                </a:solidFill>
              </a:rPr>
              <a:t>OK</a:t>
            </a:r>
          </a:p>
        </p:txBody>
      </p:sp>
      <p:sp>
        <p:nvSpPr>
          <p:cNvPr id="45074" name="Rounded Rectangle 122"/>
          <p:cNvSpPr>
            <a:spLocks noChangeArrowheads="1"/>
          </p:cNvSpPr>
          <p:nvPr/>
        </p:nvSpPr>
        <p:spPr bwMode="auto">
          <a:xfrm>
            <a:off x="1558926" y="3789364"/>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err="1">
                <a:latin typeface="Arial" panose="020B0604020202020204" pitchFamily="34" charset="0"/>
                <a:cs typeface="Arial" panose="020B0604020202020204" pitchFamily="34" charset="0"/>
              </a:rPr>
              <a:t>onderling</a:t>
            </a:r>
            <a:r>
              <a:rPr lang="en-US" sz="800" dirty="0">
                <a:latin typeface="Arial" panose="020B0604020202020204" pitchFamily="34" charset="0"/>
                <a:cs typeface="Arial" panose="020B0604020202020204" pitchFamily="34" charset="0"/>
              </a:rPr>
              <a:t> </a:t>
            </a:r>
            <a:r>
              <a:rPr lang="en-US" sz="800" dirty="0" err="1">
                <a:latin typeface="Arial" panose="020B0604020202020204" pitchFamily="34" charset="0"/>
                <a:cs typeface="Arial" panose="020B0604020202020204" pitchFamily="34" charset="0"/>
              </a:rPr>
              <a:t>overleg</a:t>
            </a:r>
            <a:endParaRPr lang="en-US" sz="800" dirty="0">
              <a:latin typeface="Arial" panose="020B0604020202020204" pitchFamily="34" charset="0"/>
              <a:cs typeface="Arial" panose="020B0604020202020204" pitchFamily="34" charset="0"/>
            </a:endParaRPr>
          </a:p>
        </p:txBody>
      </p:sp>
      <p:pic>
        <p:nvPicPr>
          <p:cNvPr id="45078"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1665" y="1849230"/>
            <a:ext cx="257175" cy="209550"/>
          </a:xfrm>
          <a:prstGeom prst="rect">
            <a:avLst/>
          </a:prstGeom>
          <a:noFill/>
          <a:ln w="9525">
            <a:noFill/>
            <a:miter lim="800000"/>
            <a:headEnd/>
            <a:tailEnd/>
          </a:ln>
        </p:spPr>
      </p:pic>
      <p:pic>
        <p:nvPicPr>
          <p:cNvPr id="45079" name="Picture 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0120" y="1832008"/>
            <a:ext cx="168275" cy="166687"/>
          </a:xfrm>
          <a:prstGeom prst="rect">
            <a:avLst/>
          </a:prstGeom>
          <a:noFill/>
          <a:ln w="9525">
            <a:noFill/>
            <a:miter lim="800000"/>
            <a:headEnd/>
            <a:tailEnd/>
          </a:ln>
        </p:spPr>
      </p:pic>
      <p:pic>
        <p:nvPicPr>
          <p:cNvPr id="45082" name="Picture 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7763" y="1832008"/>
            <a:ext cx="168275" cy="166687"/>
          </a:xfrm>
          <a:prstGeom prst="rect">
            <a:avLst/>
          </a:prstGeom>
          <a:noFill/>
          <a:ln w="9525">
            <a:noFill/>
            <a:miter lim="800000"/>
            <a:headEnd/>
            <a:tailEnd/>
          </a:ln>
        </p:spPr>
      </p:pic>
      <p:sp>
        <p:nvSpPr>
          <p:cNvPr id="45083" name="Rounded Rectangle 122"/>
          <p:cNvSpPr>
            <a:spLocks noChangeArrowheads="1"/>
          </p:cNvSpPr>
          <p:nvPr/>
        </p:nvSpPr>
        <p:spPr bwMode="auto">
          <a:xfrm>
            <a:off x="1577976" y="1268760"/>
            <a:ext cx="701675" cy="641350"/>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err="1">
                <a:latin typeface="Arial" panose="020B0604020202020204" pitchFamily="34" charset="0"/>
                <a:cs typeface="Arial" panose="020B0604020202020204" pitchFamily="34" charset="0"/>
              </a:rPr>
              <a:t>beslissing</a:t>
            </a:r>
            <a:r>
              <a:rPr lang="en-US" sz="800" dirty="0">
                <a:latin typeface="Arial" panose="020B0604020202020204" pitchFamily="34" charset="0"/>
                <a:cs typeface="Arial" panose="020B0604020202020204" pitchFamily="34" charset="0"/>
              </a:rPr>
              <a:t> HL </a:t>
            </a:r>
            <a:r>
              <a:rPr lang="en-US" sz="800" dirty="0" err="1">
                <a:latin typeface="Arial" panose="020B0604020202020204" pitchFamily="34" charset="0"/>
                <a:cs typeface="Arial" panose="020B0604020202020204" pitchFamily="34" charset="0"/>
              </a:rPr>
              <a:t>aannemer</a:t>
            </a:r>
            <a:endParaRPr lang="en-US" sz="800" dirty="0">
              <a:latin typeface="Arial" panose="020B0604020202020204" pitchFamily="34" charset="0"/>
              <a:cs typeface="Arial" panose="020B0604020202020204" pitchFamily="34" charset="0"/>
            </a:endParaRPr>
          </a:p>
        </p:txBody>
      </p:sp>
      <p:sp>
        <p:nvSpPr>
          <p:cNvPr id="45084" name="Rectangle 29"/>
          <p:cNvSpPr>
            <a:spLocks noChangeArrowheads="1"/>
          </p:cNvSpPr>
          <p:nvPr/>
        </p:nvSpPr>
        <p:spPr bwMode="auto">
          <a:xfrm>
            <a:off x="3863976" y="1125538"/>
            <a:ext cx="3095625" cy="784572"/>
          </a:xfrm>
          <a:prstGeom prst="rect">
            <a:avLst/>
          </a:prstGeom>
          <a:solidFill>
            <a:srgbClr val="B2B2B2">
              <a:alpha val="63921"/>
            </a:srgbClr>
          </a:solidFill>
          <a:ln w="31750" algn="ctr">
            <a:noFill/>
            <a:round/>
            <a:headEnd/>
            <a:tailEnd/>
          </a:ln>
        </p:spPr>
        <p:txBody>
          <a:bodyPr wrap="none" anchor="ctr"/>
          <a:lstStyle/>
          <a:p>
            <a:pPr algn="ctr"/>
            <a:endParaRPr lang="en-US"/>
          </a:p>
        </p:txBody>
      </p:sp>
      <p:sp>
        <p:nvSpPr>
          <p:cNvPr id="29" name="Rechthoek 35"/>
          <p:cNvSpPr>
            <a:spLocks noChangeArrowheads="1"/>
          </p:cNvSpPr>
          <p:nvPr/>
        </p:nvSpPr>
        <p:spPr bwMode="auto">
          <a:xfrm>
            <a:off x="3966021" y="2327275"/>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30"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2.1 </a:t>
            </a:r>
            <a:r>
              <a:rPr lang="en-GB" dirty="0" err="1"/>
              <a:t>Geen</a:t>
            </a:r>
            <a:r>
              <a:rPr lang="en-GB" dirty="0"/>
              <a:t> </a:t>
            </a:r>
            <a:r>
              <a:rPr lang="en-GB" dirty="0" err="1"/>
              <a:t>vrijmaking</a:t>
            </a:r>
            <a:r>
              <a:rPr lang="en-GB" dirty="0"/>
              <a:t> van het spoor</a:t>
            </a:r>
          </a:p>
        </p:txBody>
      </p:sp>
      <p:sp>
        <p:nvSpPr>
          <p:cNvPr id="45073" name="Rechthoekige toelichting 57"/>
          <p:cNvSpPr>
            <a:spLocks noChangeArrowheads="1"/>
          </p:cNvSpPr>
          <p:nvPr/>
        </p:nvSpPr>
        <p:spPr bwMode="auto">
          <a:xfrm>
            <a:off x="5087939" y="4149725"/>
            <a:ext cx="503237" cy="287338"/>
          </a:xfrm>
          <a:prstGeom prst="wedgeRectCallout">
            <a:avLst>
              <a:gd name="adj1" fmla="val 449"/>
              <a:gd name="adj2" fmla="val 227847"/>
            </a:avLst>
          </a:prstGeom>
          <a:solidFill>
            <a:srgbClr val="92D050"/>
          </a:solidFill>
          <a:ln w="31750" algn="ctr">
            <a:noFill/>
            <a:round/>
            <a:headEnd/>
            <a:tailEnd/>
          </a:ln>
        </p:spPr>
        <p:txBody>
          <a:bodyPr wrap="none" anchor="ctr"/>
          <a:lstStyle/>
          <a:p>
            <a:pPr algn="ctr"/>
            <a:r>
              <a:rPr lang="nl-BE" sz="1200" b="1" dirty="0">
                <a:solidFill>
                  <a:schemeClr val="bg1"/>
                </a:solidFill>
              </a:rPr>
              <a:t>OK</a:t>
            </a:r>
          </a:p>
        </p:txBody>
      </p:sp>
      <p:pic>
        <p:nvPicPr>
          <p:cNvPr id="26" name="Picture 25"/>
          <p:cNvPicPr>
            <a:picLocks noChangeAspect="1"/>
          </p:cNvPicPr>
          <p:nvPr/>
        </p:nvPicPr>
        <p:blipFill rotWithShape="1">
          <a:blip r:embed="rId7"/>
          <a:srcRect r="45756"/>
          <a:stretch/>
        </p:blipFill>
        <p:spPr>
          <a:xfrm>
            <a:off x="6530626" y="3327078"/>
            <a:ext cx="603748" cy="881744"/>
          </a:xfrm>
          <a:prstGeom prst="rect">
            <a:avLst/>
          </a:prstGeom>
        </p:spPr>
      </p:pic>
      <p:pic>
        <p:nvPicPr>
          <p:cNvPr id="27" name="Picture 26"/>
          <p:cNvPicPr>
            <a:picLocks noChangeAspect="1"/>
          </p:cNvPicPr>
          <p:nvPr/>
        </p:nvPicPr>
        <p:blipFill rotWithShape="1">
          <a:blip r:embed="rId7"/>
          <a:srcRect r="45756"/>
          <a:stretch/>
        </p:blipFill>
        <p:spPr>
          <a:xfrm>
            <a:off x="4845496" y="4954008"/>
            <a:ext cx="602804" cy="880365"/>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4499" y="2926547"/>
            <a:ext cx="347179" cy="820180"/>
          </a:xfrm>
          <a:prstGeom prst="rect">
            <a:avLst/>
          </a:prstGeom>
          <a:ln w="25400">
            <a:solidFill>
              <a:schemeClr val="tx2">
                <a:lumMod val="85000"/>
              </a:schemeClr>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GB" dirty="0" err="1"/>
              <a:t>Referentiedocumenten</a:t>
            </a:r>
            <a:endParaRPr lang="en-GB" dirty="0"/>
          </a:p>
        </p:txBody>
      </p:sp>
      <p:sp>
        <p:nvSpPr>
          <p:cNvPr id="9218" name="Title 1"/>
          <p:cNvSpPr>
            <a:spLocks noGrp="1"/>
          </p:cNvSpPr>
          <p:nvPr>
            <p:ph type="title" idx="4294967295"/>
          </p:nvPr>
        </p:nvSpPr>
        <p:spPr>
          <a:xfrm>
            <a:off x="1487488" y="908720"/>
            <a:ext cx="10753725" cy="887413"/>
          </a:xfrm>
          <a:prstGeom prst="rect">
            <a:avLst/>
          </a:prstGeom>
        </p:spPr>
        <p:txBody>
          <a:bodyPr/>
          <a:lstStyle/>
          <a:p>
            <a:pPr eaLnBrk="1" hangingPunct="1"/>
            <a:r>
              <a:rPr lang="en-US" sz="2400" b="1" dirty="0" err="1">
                <a:latin typeface="+mn-lt"/>
              </a:rPr>
              <a:t>Referentiedocumenten</a:t>
            </a:r>
            <a:endParaRPr lang="en-US" sz="2400" b="1" dirty="0">
              <a:latin typeface="+mn-lt"/>
            </a:endParaRPr>
          </a:p>
        </p:txBody>
      </p:sp>
      <p:sp>
        <p:nvSpPr>
          <p:cNvPr id="9219" name="Content Placeholder 2"/>
          <p:cNvSpPr>
            <a:spLocks noGrp="1"/>
          </p:cNvSpPr>
          <p:nvPr>
            <p:ph idx="4294967295"/>
          </p:nvPr>
        </p:nvSpPr>
        <p:spPr>
          <a:xfrm>
            <a:off x="1487488" y="1700808"/>
            <a:ext cx="8064500" cy="4176713"/>
          </a:xfrm>
          <a:prstGeom prst="rect">
            <a:avLst/>
          </a:prstGeom>
        </p:spPr>
        <p:txBody>
          <a:bodyPr/>
          <a:lstStyle/>
          <a:p>
            <a:pPr algn="just" eaLnBrk="1" hangingPunct="1"/>
            <a:r>
              <a:rPr lang="en-US" sz="1600" dirty="0" err="1">
                <a:solidFill>
                  <a:srgbClr val="FF0000"/>
                </a:solidFill>
              </a:rPr>
              <a:t>Bundel</a:t>
            </a:r>
            <a:r>
              <a:rPr lang="en-US" sz="1600" dirty="0">
                <a:solidFill>
                  <a:srgbClr val="FF0000"/>
                </a:solidFill>
              </a:rPr>
              <a:t> 576 </a:t>
            </a:r>
            <a:r>
              <a:rPr lang="en-US" sz="1600" dirty="0"/>
              <a:t>– </a:t>
            </a:r>
            <a:r>
              <a:rPr lang="en-US" sz="1600" dirty="0" err="1"/>
              <a:t>Reglement</a:t>
            </a:r>
            <a:r>
              <a:rPr lang="en-US" sz="1600" dirty="0"/>
              <a:t> </a:t>
            </a:r>
            <a:r>
              <a:rPr lang="en-US" sz="1600" dirty="0" err="1"/>
              <a:t>voor</a:t>
            </a:r>
            <a:r>
              <a:rPr lang="en-US" sz="1600" dirty="0"/>
              <a:t> de </a:t>
            </a:r>
            <a:r>
              <a:rPr lang="en-US" sz="1600" dirty="0" err="1"/>
              <a:t>arbeidsveiligheid</a:t>
            </a:r>
            <a:r>
              <a:rPr lang="en-US" sz="1600" dirty="0"/>
              <a:t> (RAV), </a:t>
            </a:r>
            <a:r>
              <a:rPr lang="en-US" sz="1600" dirty="0" err="1"/>
              <a:t>Deel</a:t>
            </a:r>
            <a:r>
              <a:rPr lang="en-US" sz="1600" dirty="0"/>
              <a:t> III, </a:t>
            </a:r>
            <a:r>
              <a:rPr lang="en-US" sz="1600" dirty="0" err="1"/>
              <a:t>Titel</a:t>
            </a:r>
            <a:r>
              <a:rPr lang="en-US" sz="1600" dirty="0"/>
              <a:t> IV, </a:t>
            </a:r>
            <a:r>
              <a:rPr lang="en-US" sz="1600" dirty="0" err="1"/>
              <a:t>Hoofdstuk</a:t>
            </a:r>
            <a:r>
              <a:rPr lang="en-US" sz="1600" dirty="0"/>
              <a:t> I, </a:t>
            </a:r>
            <a:r>
              <a:rPr lang="en-US" sz="1600" dirty="0" err="1"/>
              <a:t>Rubriek</a:t>
            </a:r>
            <a:r>
              <a:rPr lang="en-US" sz="1600" dirty="0"/>
              <a:t> 1: </a:t>
            </a:r>
            <a:r>
              <a:rPr lang="en-US" sz="1600" dirty="0" err="1"/>
              <a:t>Beveiliging</a:t>
            </a:r>
            <a:r>
              <a:rPr lang="en-US" sz="1600" dirty="0"/>
              <a:t> van </a:t>
            </a:r>
            <a:r>
              <a:rPr lang="en-US" sz="1600" dirty="0" err="1"/>
              <a:t>één</a:t>
            </a:r>
            <a:r>
              <a:rPr lang="en-US" sz="1600" dirty="0"/>
              <a:t> of twee </a:t>
            </a:r>
            <a:r>
              <a:rPr lang="en-US" sz="1600" dirty="0" err="1"/>
              <a:t>tewerkgestelde</a:t>
            </a:r>
            <a:r>
              <a:rPr lang="en-US" sz="1600" dirty="0"/>
              <a:t> </a:t>
            </a:r>
            <a:r>
              <a:rPr lang="en-US" sz="1600" dirty="0" err="1"/>
              <a:t>bedienden</a:t>
            </a:r>
            <a:r>
              <a:rPr lang="en-US" sz="1600" dirty="0"/>
              <a:t>.</a:t>
            </a:r>
          </a:p>
          <a:p>
            <a:pPr algn="just" eaLnBrk="1" hangingPunct="1"/>
            <a:endParaRPr lang="en-US" sz="1600" dirty="0"/>
          </a:p>
          <a:p>
            <a:pPr algn="just" eaLnBrk="1" hangingPunct="1"/>
            <a:endParaRPr lang="en-US" sz="1600" dirty="0">
              <a:solidFill>
                <a:srgbClr val="FF0000"/>
              </a:solidFill>
            </a:endParaRPr>
          </a:p>
          <a:p>
            <a:pPr algn="just" eaLnBrk="1" hangingPunct="1"/>
            <a:r>
              <a:rPr lang="en-US" sz="1600" dirty="0" err="1">
                <a:solidFill>
                  <a:srgbClr val="FF0000"/>
                </a:solidFill>
              </a:rPr>
              <a:t>Bericht</a:t>
            </a:r>
            <a:r>
              <a:rPr lang="en-US" sz="1600" dirty="0">
                <a:solidFill>
                  <a:srgbClr val="FF0000"/>
                </a:solidFill>
              </a:rPr>
              <a:t> 4 VM/2010 </a:t>
            </a:r>
            <a:r>
              <a:rPr lang="en-US" sz="1600" dirty="0"/>
              <a:t>– 10de </a:t>
            </a:r>
            <a:r>
              <a:rPr lang="en-US" sz="1600" dirty="0" err="1"/>
              <a:t>bijvoegsel</a:t>
            </a:r>
            <a:r>
              <a:rPr lang="en-US" sz="1600" dirty="0"/>
              <a:t> </a:t>
            </a:r>
            <a:r>
              <a:rPr lang="en-US" sz="1600" dirty="0" err="1"/>
              <a:t>aan</a:t>
            </a:r>
            <a:r>
              <a:rPr lang="en-US" sz="1600" dirty="0"/>
              <a:t> het ARPS </a:t>
            </a:r>
            <a:r>
              <a:rPr lang="en-US" sz="1600" dirty="0" err="1"/>
              <a:t>Bundel</a:t>
            </a:r>
            <a:r>
              <a:rPr lang="en-US" sz="1600" dirty="0"/>
              <a:t> 576</a:t>
            </a:r>
          </a:p>
          <a:p>
            <a:pPr algn="just" eaLnBrk="1" hangingPunct="1"/>
            <a:endParaRPr lang="en-US" sz="1800" dirty="0"/>
          </a:p>
          <a:p>
            <a:pPr algn="just"/>
            <a:r>
              <a:rPr lang="en-US" sz="1600" dirty="0" err="1">
                <a:solidFill>
                  <a:srgbClr val="FF0000"/>
                </a:solidFill>
              </a:rPr>
              <a:t>Omzendbrief</a:t>
            </a:r>
            <a:r>
              <a:rPr lang="en-US" sz="1600" dirty="0">
                <a:solidFill>
                  <a:srgbClr val="FF0000"/>
                </a:solidFill>
              </a:rPr>
              <a:t> 2 I-AM/2019 </a:t>
            </a:r>
            <a:r>
              <a:rPr lang="en-US" sz="1600" dirty="0"/>
              <a:t>– </a:t>
            </a:r>
            <a:r>
              <a:rPr lang="en-US" sz="1600" dirty="0" err="1"/>
              <a:t>Werken</a:t>
            </a:r>
            <a:r>
              <a:rPr lang="en-US" sz="1600" dirty="0"/>
              <a:t> met </a:t>
            </a:r>
            <a:r>
              <a:rPr lang="en-US" sz="1600" dirty="0" err="1"/>
              <a:t>indringing</a:t>
            </a:r>
            <a:r>
              <a:rPr lang="en-US" sz="1600" dirty="0"/>
              <a:t> type I – </a:t>
            </a:r>
            <a:r>
              <a:rPr lang="en-US" sz="1600" dirty="0" err="1"/>
              <a:t>Hiërarchie</a:t>
            </a:r>
            <a:r>
              <a:rPr lang="en-US" sz="1600" dirty="0"/>
              <a:t> van de </a:t>
            </a:r>
            <a:r>
              <a:rPr lang="en-US" sz="1600" dirty="0" err="1"/>
              <a:t>veiligheidsmaatregelen</a:t>
            </a:r>
            <a:endParaRPr lang="en-US" sz="1600" dirty="0"/>
          </a:p>
          <a:p>
            <a:pPr algn="just"/>
            <a:endParaRPr lang="en-US" sz="1600" dirty="0">
              <a:solidFill>
                <a:srgbClr val="FF0000"/>
              </a:solidFill>
            </a:endParaRPr>
          </a:p>
          <a:p>
            <a:pPr algn="just"/>
            <a:r>
              <a:rPr lang="en-US" sz="1600" dirty="0" err="1">
                <a:solidFill>
                  <a:srgbClr val="FF0000"/>
                </a:solidFill>
              </a:rPr>
              <a:t>Omzendbrief</a:t>
            </a:r>
            <a:r>
              <a:rPr lang="en-US" sz="1600" dirty="0">
                <a:solidFill>
                  <a:srgbClr val="FF0000"/>
                </a:solidFill>
              </a:rPr>
              <a:t> 1 I-AM/2020 </a:t>
            </a:r>
            <a:r>
              <a:rPr lang="en-US" sz="1600" dirty="0"/>
              <a:t>– </a:t>
            </a:r>
            <a:r>
              <a:rPr lang="en-US" sz="1600" dirty="0" err="1"/>
              <a:t>Richtlijnen</a:t>
            </a:r>
            <a:r>
              <a:rPr lang="en-US" sz="1600" dirty="0"/>
              <a:t> </a:t>
            </a:r>
            <a:r>
              <a:rPr lang="en-US" sz="1600" dirty="0" err="1"/>
              <a:t>voor</a:t>
            </a:r>
            <a:r>
              <a:rPr lang="en-US" sz="1600" dirty="0"/>
              <a:t> de </a:t>
            </a:r>
            <a:r>
              <a:rPr lang="en-US" sz="1600" dirty="0" err="1"/>
              <a:t>beveiliging</a:t>
            </a:r>
            <a:r>
              <a:rPr lang="en-US" sz="1600" dirty="0"/>
              <a:t> van </a:t>
            </a:r>
            <a:r>
              <a:rPr lang="en-US" sz="1600" dirty="0" err="1"/>
              <a:t>werken</a:t>
            </a:r>
            <a:r>
              <a:rPr lang="en-US" sz="1600" dirty="0"/>
              <a:t> met </a:t>
            </a:r>
            <a:r>
              <a:rPr lang="en-US" sz="1600" dirty="0" err="1"/>
              <a:t>indringing</a:t>
            </a:r>
            <a:r>
              <a:rPr lang="en-US" sz="1600" dirty="0"/>
              <a:t> type II</a:t>
            </a:r>
          </a:p>
          <a:p>
            <a:pPr algn="just"/>
            <a:endParaRPr lang="en-US" sz="1600" dirty="0"/>
          </a:p>
          <a:p>
            <a:pPr algn="just"/>
            <a:r>
              <a:rPr lang="en-US" sz="1600" dirty="0" err="1">
                <a:solidFill>
                  <a:srgbClr val="FF0000"/>
                </a:solidFill>
              </a:rPr>
              <a:t>Bundel</a:t>
            </a:r>
            <a:r>
              <a:rPr lang="en-US" sz="1600" dirty="0">
                <a:solidFill>
                  <a:srgbClr val="FF0000"/>
                </a:solidFill>
              </a:rPr>
              <a:t> 63 </a:t>
            </a:r>
            <a:r>
              <a:rPr lang="en-US" sz="1600" dirty="0" err="1">
                <a:solidFill>
                  <a:srgbClr val="FF0000"/>
                </a:solidFill>
              </a:rPr>
              <a:t>versie</a:t>
            </a:r>
            <a:r>
              <a:rPr lang="en-US" sz="1600" dirty="0">
                <a:solidFill>
                  <a:srgbClr val="FF0000"/>
                </a:solidFill>
              </a:rPr>
              <a:t> 2.1 </a:t>
            </a:r>
            <a:r>
              <a:rPr lang="en-US" sz="1600" dirty="0"/>
              <a:t>– </a:t>
            </a:r>
            <a:r>
              <a:rPr lang="fr-BE" sz="1600" kern="0" dirty="0" err="1"/>
              <a:t>Veiligheids</a:t>
            </a:r>
            <a:r>
              <a:rPr lang="fr-BE" sz="1600" kern="0" dirty="0"/>
              <a:t>- en </a:t>
            </a:r>
            <a:r>
              <a:rPr lang="fr-BE" sz="1600" kern="0" dirty="0" err="1"/>
              <a:t>gezondheidsmaatregelen</a:t>
            </a:r>
            <a:r>
              <a:rPr lang="fr-BE" sz="1600" kern="0" dirty="0"/>
              <a:t> </a:t>
            </a:r>
            <a:r>
              <a:rPr lang="fr-BE" sz="1600" kern="0" dirty="0" err="1"/>
              <a:t>bij</a:t>
            </a:r>
            <a:r>
              <a:rPr lang="fr-BE" sz="1600" kern="0" dirty="0"/>
              <a:t> het </a:t>
            </a:r>
            <a:r>
              <a:rPr lang="fr-BE" sz="1600" kern="0" dirty="0" err="1"/>
              <a:t>uitvoeren</a:t>
            </a:r>
            <a:r>
              <a:rPr lang="fr-BE" sz="1600" kern="0" dirty="0"/>
              <a:t> van </a:t>
            </a:r>
            <a:r>
              <a:rPr lang="fr-BE" sz="1600" kern="0" dirty="0" err="1"/>
              <a:t>opdrachten</a:t>
            </a:r>
            <a:r>
              <a:rPr lang="fr-BE" sz="1600" kern="0" dirty="0"/>
              <a:t> </a:t>
            </a:r>
            <a:r>
              <a:rPr lang="fr-BE" sz="1600" kern="0" dirty="0" err="1"/>
              <a:t>voor</a:t>
            </a:r>
            <a:r>
              <a:rPr lang="fr-BE" sz="1600" kern="0" dirty="0"/>
              <a:t> </a:t>
            </a:r>
            <a:r>
              <a:rPr lang="fr-BE" sz="1600" kern="0" dirty="0" err="1"/>
              <a:t>werken</a:t>
            </a:r>
            <a:r>
              <a:rPr lang="fr-BE" sz="1600" kern="0" dirty="0"/>
              <a:t>, </a:t>
            </a:r>
            <a:r>
              <a:rPr lang="fr-BE" sz="1600" kern="0" dirty="0" err="1"/>
              <a:t>leveringen</a:t>
            </a:r>
            <a:r>
              <a:rPr lang="fr-BE" sz="1600" kern="0" dirty="0"/>
              <a:t> en </a:t>
            </a:r>
            <a:r>
              <a:rPr lang="fr-BE" sz="1600" kern="0" dirty="0" err="1"/>
              <a:t>diensten</a:t>
            </a:r>
            <a:endParaRPr lang="en-US" sz="1600" dirty="0"/>
          </a:p>
          <a:p>
            <a:pPr algn="just"/>
            <a:endParaRPr lang="en-US" sz="1600" dirty="0">
              <a:solidFill>
                <a:srgbClr val="FF0000"/>
              </a:solidFill>
            </a:endParaRPr>
          </a:p>
          <a:p>
            <a:pPr algn="just"/>
            <a:r>
              <a:rPr lang="en-US" sz="1600" dirty="0">
                <a:solidFill>
                  <a:srgbClr val="FF0000"/>
                </a:solidFill>
              </a:rPr>
              <a:t>WIT 1009.nl </a:t>
            </a:r>
            <a:r>
              <a:rPr lang="en-US" sz="1600" dirty="0"/>
              <a:t>– </a:t>
            </a:r>
            <a:r>
              <a:rPr lang="en-US" sz="1600" dirty="0" err="1"/>
              <a:t>Veiligheidsmaatregel</a:t>
            </a:r>
            <a:r>
              <a:rPr lang="en-US" sz="1600" dirty="0"/>
              <a:t> “</a:t>
            </a:r>
            <a:r>
              <a:rPr lang="en-US" sz="1600" dirty="0" err="1"/>
              <a:t>aankondigingssysteem</a:t>
            </a:r>
            <a:r>
              <a:rPr lang="en-US" sz="1600" dirty="0"/>
              <a:t>” – </a:t>
            </a:r>
            <a:r>
              <a:rPr lang="en-US" sz="1600" dirty="0" err="1"/>
              <a:t>versie</a:t>
            </a:r>
            <a:r>
              <a:rPr lang="en-US" sz="1600" dirty="0"/>
              <a:t> </a:t>
            </a:r>
            <a:r>
              <a:rPr lang="en-US" sz="1600" dirty="0" err="1"/>
              <a:t>aanemers</a:t>
            </a:r>
            <a:endParaRPr lang="en-US" sz="1600" dirty="0"/>
          </a:p>
          <a:p>
            <a:pPr marL="0" indent="0" algn="just">
              <a:buNone/>
            </a:pPr>
            <a:endParaRPr lang="en-US" sz="2000" dirty="0"/>
          </a:p>
          <a:p>
            <a:pPr algn="just" eaLnBrk="1" hangingPunct="1"/>
            <a:endParaRPr lang="en-US" sz="1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083"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46084"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46085"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46086"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46087"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46088"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46089"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46090"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46091"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6092"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6093"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46094"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46095"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46096" name="Group 188"/>
          <p:cNvGrpSpPr>
            <a:grpSpLocks noChangeAspect="1"/>
          </p:cNvGrpSpPr>
          <p:nvPr/>
        </p:nvGrpSpPr>
        <p:grpSpPr bwMode="auto">
          <a:xfrm>
            <a:off x="5808663" y="3844926"/>
            <a:ext cx="107950" cy="73025"/>
            <a:chOff x="7956376" y="548680"/>
            <a:chExt cx="216024" cy="144016"/>
          </a:xfrm>
        </p:grpSpPr>
        <p:cxnSp>
          <p:nvCxnSpPr>
            <p:cNvPr id="4612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4612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46097" name="Group 188"/>
          <p:cNvGrpSpPr>
            <a:grpSpLocks noChangeAspect="1"/>
          </p:cNvGrpSpPr>
          <p:nvPr/>
        </p:nvGrpSpPr>
        <p:grpSpPr bwMode="auto">
          <a:xfrm>
            <a:off x="7032625" y="3844926"/>
            <a:ext cx="107950" cy="73025"/>
            <a:chOff x="7956376" y="548680"/>
            <a:chExt cx="216024" cy="144016"/>
          </a:xfrm>
        </p:grpSpPr>
        <p:cxnSp>
          <p:nvCxnSpPr>
            <p:cNvPr id="4611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4612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8" name="Rectangular Callout 50"/>
          <p:cNvSpPr>
            <a:spLocks noChangeArrowheads="1"/>
          </p:cNvSpPr>
          <p:nvPr/>
        </p:nvSpPr>
        <p:spPr bwMode="auto">
          <a:xfrm>
            <a:off x="6897828" y="1510593"/>
            <a:ext cx="2017712" cy="215900"/>
          </a:xfrm>
          <a:prstGeom prst="wedgeRectCallout">
            <a:avLst>
              <a:gd name="adj1" fmla="val -57462"/>
              <a:gd name="adj2" fmla="val 33252"/>
            </a:avLst>
          </a:prstGeom>
          <a:solidFill>
            <a:srgbClr val="92D050"/>
          </a:solidFill>
          <a:ln w="31750" algn="ctr">
            <a:solidFill>
              <a:srgbClr val="92D050"/>
            </a:solidFill>
            <a:round/>
            <a:headEnd/>
            <a:tailEnd/>
          </a:ln>
        </p:spPr>
        <p:txBody>
          <a:bodyPr wrap="none" anchor="ctr"/>
          <a:lstStyle/>
          <a:p>
            <a:pPr algn="ctr">
              <a:defRPr/>
            </a:pPr>
            <a:r>
              <a:rPr lang="en-US" sz="1200" b="1" dirty="0">
                <a:solidFill>
                  <a:schemeClr val="bg1"/>
                </a:solidFill>
              </a:rPr>
              <a:t>OK! </a:t>
            </a:r>
            <a:r>
              <a:rPr lang="en-US" sz="1050" b="1" dirty="0">
                <a:solidFill>
                  <a:schemeClr val="bg1"/>
                </a:solidFill>
              </a:rPr>
              <a:t>WERK HERNEMEN</a:t>
            </a:r>
            <a:endParaRPr lang="nl-BE" sz="1200" b="1" dirty="0">
              <a:solidFill>
                <a:schemeClr val="bg1"/>
              </a:solidFill>
            </a:endParaRPr>
          </a:p>
        </p:txBody>
      </p:sp>
      <p:sp>
        <p:nvSpPr>
          <p:cNvPr id="46099" name="TextBox 32"/>
          <p:cNvSpPr txBox="1">
            <a:spLocks noChangeArrowheads="1"/>
          </p:cNvSpPr>
          <p:nvPr/>
        </p:nvSpPr>
        <p:spPr bwMode="auto">
          <a:xfrm>
            <a:off x="9551989" y="3284539"/>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46100"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cxnSp>
        <p:nvCxnSpPr>
          <p:cNvPr id="46102"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46104"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46106"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46107"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cxnSp>
        <p:nvCxnSpPr>
          <p:cNvPr id="54"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46114"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werk hernemen</a:t>
            </a:r>
          </a:p>
        </p:txBody>
      </p:sp>
      <p:sp>
        <p:nvSpPr>
          <p:cNvPr id="43" name="Rechthoek 35"/>
          <p:cNvSpPr>
            <a:spLocks noChangeArrowheads="1"/>
          </p:cNvSpPr>
          <p:nvPr/>
        </p:nvSpPr>
        <p:spPr bwMode="auto">
          <a:xfrm>
            <a:off x="6074974" y="1060364"/>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45"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2.1 </a:t>
            </a:r>
            <a:r>
              <a:rPr lang="en-GB" dirty="0" err="1"/>
              <a:t>Geen</a:t>
            </a:r>
            <a:r>
              <a:rPr lang="en-GB" dirty="0"/>
              <a:t> </a:t>
            </a:r>
            <a:r>
              <a:rPr lang="en-GB" dirty="0" err="1"/>
              <a:t>vrijmaking</a:t>
            </a:r>
            <a:r>
              <a:rPr lang="en-GB" dirty="0"/>
              <a:t> van het spoor</a:t>
            </a:r>
          </a:p>
        </p:txBody>
      </p:sp>
      <p:sp>
        <p:nvSpPr>
          <p:cNvPr id="50" name="Boog 49"/>
          <p:cNvSpPr/>
          <p:nvPr/>
        </p:nvSpPr>
        <p:spPr bwMode="auto">
          <a:xfrm rot="2379964">
            <a:off x="5829301" y="3005139"/>
            <a:ext cx="688975" cy="1216025"/>
          </a:xfrm>
          <a:prstGeom prst="arc">
            <a:avLst>
              <a:gd name="adj1" fmla="val 17342940"/>
              <a:gd name="adj2" fmla="val 0"/>
            </a:avLst>
          </a:prstGeom>
          <a:noFill/>
          <a:ln w="31750" cap="flat" cmpd="sng" algn="ctr">
            <a:solidFill>
              <a:srgbClr val="92D050"/>
            </a:solidFill>
            <a:prstDash val="solid"/>
            <a:round/>
            <a:headEnd type="none" w="med" len="med"/>
            <a:tailEnd type="arrow" w="med" len="med"/>
          </a:ln>
          <a:effectLst/>
        </p:spPr>
        <p:txBody>
          <a:bodyPr wrap="none" anchor="ctr"/>
          <a:lstStyle/>
          <a:p>
            <a:pPr algn="ctr">
              <a:defRPr/>
            </a:pPr>
            <a:endParaRPr lang="nl-BE"/>
          </a:p>
        </p:txBody>
      </p:sp>
      <p:pic>
        <p:nvPicPr>
          <p:cNvPr id="42" name="Picture 41"/>
          <p:cNvPicPr>
            <a:picLocks noChangeAspect="1"/>
          </p:cNvPicPr>
          <p:nvPr/>
        </p:nvPicPr>
        <p:blipFill rotWithShape="1">
          <a:blip r:embed="rId3"/>
          <a:srcRect r="45756"/>
          <a:stretch/>
        </p:blipFill>
        <p:spPr>
          <a:xfrm>
            <a:off x="6419850" y="2824334"/>
            <a:ext cx="415333" cy="606573"/>
          </a:xfrm>
          <a:prstGeom prst="rect">
            <a:avLst/>
          </a:prstGeom>
        </p:spPr>
      </p:pic>
      <p:pic>
        <p:nvPicPr>
          <p:cNvPr id="44" name="Picture 43"/>
          <p:cNvPicPr>
            <a:picLocks noChangeAspect="1"/>
          </p:cNvPicPr>
          <p:nvPr/>
        </p:nvPicPr>
        <p:blipFill rotWithShape="1">
          <a:blip r:embed="rId3"/>
          <a:srcRect r="45756"/>
          <a:stretch/>
        </p:blipFill>
        <p:spPr>
          <a:xfrm>
            <a:off x="6004517" y="2825430"/>
            <a:ext cx="415333" cy="606573"/>
          </a:xfrm>
          <a:prstGeom prst="rect">
            <a:avLst/>
          </a:prstGeom>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6137" y="1443069"/>
            <a:ext cx="347179" cy="820180"/>
          </a:xfrm>
          <a:prstGeom prst="rect">
            <a:avLst/>
          </a:prstGeom>
        </p:spPr>
      </p:pic>
      <p:cxnSp>
        <p:nvCxnSpPr>
          <p:cNvPr id="46110" name="Straight Arrow Connector 287"/>
          <p:cNvCxnSpPr>
            <a:cxnSpLocks noChangeShapeType="1"/>
          </p:cNvCxnSpPr>
          <p:nvPr/>
        </p:nvCxnSpPr>
        <p:spPr bwMode="auto">
          <a:xfrm flipH="1">
            <a:off x="6456366" y="1636155"/>
            <a:ext cx="53360" cy="1072121"/>
          </a:xfrm>
          <a:prstGeom prst="straightConnector1">
            <a:avLst/>
          </a:prstGeom>
          <a:noFill/>
          <a:ln w="12700" algn="ctr">
            <a:solidFill>
              <a:schemeClr val="tx1"/>
            </a:solidFill>
            <a:prstDash val="dash"/>
            <a:round/>
            <a:headEnd/>
            <a:tailEnd type="arrow" w="med" len="med"/>
          </a:ln>
        </p:spPr>
      </p:cxnSp>
      <p:pic>
        <p:nvPicPr>
          <p:cNvPr id="51"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8556" y="2781089"/>
            <a:ext cx="208128" cy="169365"/>
          </a:xfrm>
          <a:prstGeom prst="rect">
            <a:avLst/>
          </a:prstGeom>
          <a:noFill/>
          <a:ln w="9525">
            <a:noFill/>
            <a:miter lim="800000"/>
            <a:headEnd/>
            <a:tailEnd/>
          </a:ln>
        </p:spPr>
      </p:pic>
      <p:pic>
        <p:nvPicPr>
          <p:cNvPr id="52"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9906" y="3018336"/>
            <a:ext cx="208128" cy="169365"/>
          </a:xfrm>
          <a:prstGeom prst="rect">
            <a:avLst/>
          </a:prstGeom>
          <a:noFill/>
          <a:ln w="9525">
            <a:noFill/>
            <a:miter lim="800000"/>
            <a:headEnd/>
            <a:tailEnd/>
          </a:ln>
        </p:spPr>
      </p:pic>
      <p:pic>
        <p:nvPicPr>
          <p:cNvPr id="53"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2780" y="2342776"/>
            <a:ext cx="208128" cy="169365"/>
          </a:xfrm>
          <a:prstGeom prst="rect">
            <a:avLst/>
          </a:prstGeom>
          <a:noFill/>
          <a:ln w="9525">
            <a:noFill/>
            <a:miter lim="800000"/>
            <a:headEnd/>
            <a:tailEnd/>
          </a:ln>
        </p:spPr>
      </p:pic>
      <p:pic>
        <p:nvPicPr>
          <p:cNvPr id="55"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4327" y="2829120"/>
            <a:ext cx="208128" cy="169365"/>
          </a:xfrm>
          <a:prstGeom prst="rect">
            <a:avLst/>
          </a:prstGeom>
          <a:noFill/>
          <a:ln w="9525">
            <a:noFill/>
            <a:miter lim="800000"/>
            <a:headEnd/>
            <a:tailEnd/>
          </a:ln>
        </p:spPr>
      </p:pic>
      <p:pic>
        <p:nvPicPr>
          <p:cNvPr id="56"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9435" y="3091695"/>
            <a:ext cx="208128" cy="1693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58"/>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endCondLst>
                                    <p:cond evt="onNext" delay="0">
                                      <p:tgtEl>
                                        <p:sldTgt/>
                                      </p:tgtEl>
                                    </p:cond>
                                  </p:endCondLst>
                                  <p:childTnLst>
                                    <p:anim calcmode="discrete" valueType="str">
                                      <p:cBhvr>
                                        <p:cTn id="8" dur="1000" fill="hold"/>
                                        <p:tgtEl>
                                          <p:spTgt spid="5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137"/>
          <p:cNvSpPr/>
          <p:nvPr/>
        </p:nvSpPr>
        <p:spPr bwMode="auto">
          <a:xfrm rot="10800000">
            <a:off x="2207568" y="1700807"/>
            <a:ext cx="8208912" cy="3312368"/>
          </a:xfrm>
          <a:prstGeom prst="rect">
            <a:avLst/>
          </a:prstGeom>
          <a:gradFill>
            <a:gsLst>
              <a:gs pos="26000">
                <a:schemeClr val="bg1">
                  <a:alpha val="32000"/>
                </a:schemeClr>
              </a:gs>
              <a:gs pos="26000">
                <a:schemeClr val="bg1">
                  <a:alpha val="32000"/>
                </a:schemeClr>
              </a:gs>
              <a:gs pos="64000">
                <a:schemeClr val="tx1">
                  <a:lumMod val="75000"/>
                  <a:lumOff val="25000"/>
                </a:schemeClr>
              </a:gs>
            </a:gsLst>
            <a:lin ang="10800000" scaled="0"/>
          </a:grad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cxnSp>
        <p:nvCxnSpPr>
          <p:cNvPr id="48136"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cxnSp>
        <p:nvCxnSpPr>
          <p:cNvPr id="48137"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48138"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48139"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48140"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48141"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48142"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48143"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8144"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8145"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48146"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48147"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48148" name="Group 188"/>
          <p:cNvGrpSpPr>
            <a:grpSpLocks noChangeAspect="1"/>
          </p:cNvGrpSpPr>
          <p:nvPr/>
        </p:nvGrpSpPr>
        <p:grpSpPr bwMode="auto">
          <a:xfrm>
            <a:off x="5808663" y="3844926"/>
            <a:ext cx="107950" cy="73025"/>
            <a:chOff x="7956376" y="548680"/>
            <a:chExt cx="216024" cy="144016"/>
          </a:xfrm>
        </p:grpSpPr>
        <p:cxnSp>
          <p:nvCxnSpPr>
            <p:cNvPr id="48175"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48176"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48149" name="Group 188"/>
          <p:cNvGrpSpPr>
            <a:grpSpLocks noChangeAspect="1"/>
          </p:cNvGrpSpPr>
          <p:nvPr/>
        </p:nvGrpSpPr>
        <p:grpSpPr bwMode="auto">
          <a:xfrm>
            <a:off x="7032625" y="3844926"/>
            <a:ext cx="107950" cy="73025"/>
            <a:chOff x="7956376" y="548680"/>
            <a:chExt cx="216024" cy="144016"/>
          </a:xfrm>
        </p:grpSpPr>
        <p:cxnSp>
          <p:nvCxnSpPr>
            <p:cNvPr id="48173"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48174"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48150" name="TextBox 32"/>
          <p:cNvSpPr txBox="1">
            <a:spLocks noChangeArrowheads="1"/>
          </p:cNvSpPr>
          <p:nvPr/>
        </p:nvSpPr>
        <p:spPr bwMode="auto">
          <a:xfrm>
            <a:off x="9551989" y="3284539"/>
            <a:ext cx="936625" cy="231775"/>
          </a:xfrm>
          <a:prstGeom prst="rect">
            <a:avLst/>
          </a:prstGeom>
          <a:noFill/>
          <a:ln w="9525">
            <a:noFill/>
            <a:miter lim="800000"/>
            <a:headEnd/>
            <a:tailEnd/>
          </a:ln>
        </p:spPr>
        <p:txBody>
          <a:bodyPr>
            <a:spAutoFit/>
          </a:bodyPr>
          <a:lstStyle/>
          <a:p>
            <a:pPr algn="ctr"/>
            <a:r>
              <a:rPr lang="en-US" sz="900"/>
              <a:t>Dendermonde</a:t>
            </a:r>
          </a:p>
        </p:txBody>
      </p:sp>
      <p:sp>
        <p:nvSpPr>
          <p:cNvPr id="48151"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a:t>Lokeren</a:t>
            </a:r>
          </a:p>
        </p:txBody>
      </p:sp>
      <p:cxnSp>
        <p:nvCxnSpPr>
          <p:cNvPr id="48152"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48154"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48156"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48157"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cxnSp>
        <p:nvCxnSpPr>
          <p:cNvPr id="42"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48159"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zichtbaarheid neemt af</a:t>
            </a:r>
          </a:p>
        </p:txBody>
      </p:sp>
      <p:pic>
        <p:nvPicPr>
          <p:cNvPr id="4816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4114" y="5359401"/>
            <a:ext cx="587375" cy="517525"/>
          </a:xfrm>
          <a:prstGeom prst="rect">
            <a:avLst/>
          </a:prstGeom>
          <a:noFill/>
          <a:ln w="9525">
            <a:noFill/>
            <a:miter lim="800000"/>
            <a:headEnd/>
            <a:tailEnd/>
          </a:ln>
        </p:spPr>
      </p:pic>
      <p:sp>
        <p:nvSpPr>
          <p:cNvPr id="48164"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48165"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pic>
        <p:nvPicPr>
          <p:cNvPr id="59" name="Picture 7"/>
          <p:cNvPicPr>
            <a:picLocks noChangeAspect="1" noChangeArrowheads="1"/>
          </p:cNvPicPr>
          <p:nvPr/>
        </p:nvPicPr>
        <p:blipFill>
          <a:blip r:embed="rId4"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56041" y="2780928"/>
            <a:ext cx="172695" cy="137586"/>
          </a:xfrm>
          <a:prstGeom prst="rect">
            <a:avLst/>
          </a:prstGeom>
          <a:noFill/>
          <a:ln w="9525">
            <a:noFill/>
            <a:miter lim="800000"/>
            <a:headEnd/>
            <a:tailEnd/>
          </a:ln>
        </p:spPr>
      </p:pic>
      <p:sp>
        <p:nvSpPr>
          <p:cNvPr id="52" name="Rechthoek 35"/>
          <p:cNvSpPr>
            <a:spLocks noChangeArrowheads="1"/>
          </p:cNvSpPr>
          <p:nvPr/>
        </p:nvSpPr>
        <p:spPr bwMode="auto">
          <a:xfrm>
            <a:off x="6075810" y="1341439"/>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56" name="Title 1"/>
          <p:cNvSpPr txBox="1">
            <a:spLocks/>
          </p:cNvSpPr>
          <p:nvPr/>
        </p:nvSpPr>
        <p:spPr>
          <a:xfrm>
            <a:off x="875681" y="502935"/>
            <a:ext cx="8280400" cy="50323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en-US" sz="1800" b="1" dirty="0">
                <a:solidFill>
                  <a:schemeClr val="accent1"/>
                </a:solidFill>
              </a:rPr>
              <a:t>2.2 </a:t>
            </a:r>
            <a:r>
              <a:rPr lang="en-US" sz="1800" b="1" dirty="0" err="1">
                <a:solidFill>
                  <a:schemeClr val="accent1"/>
                </a:solidFill>
              </a:rPr>
              <a:t>Verminderde</a:t>
            </a:r>
            <a:r>
              <a:rPr lang="en-US" sz="1800" b="1" dirty="0">
                <a:solidFill>
                  <a:schemeClr val="accent1"/>
                </a:solidFill>
              </a:rPr>
              <a:t> </a:t>
            </a:r>
            <a:r>
              <a:rPr lang="en-US" sz="1800" b="1" dirty="0" err="1">
                <a:solidFill>
                  <a:schemeClr val="accent1"/>
                </a:solidFill>
              </a:rPr>
              <a:t>zichtbaarheid</a:t>
            </a:r>
            <a:endParaRPr lang="en-US" sz="2400" b="1" dirty="0">
              <a:solidFill>
                <a:schemeClr val="accent1"/>
              </a:solidFill>
            </a:endParaRPr>
          </a:p>
        </p:txBody>
      </p:sp>
      <p:sp>
        <p:nvSpPr>
          <p:cNvPr id="61"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2.2 </a:t>
            </a:r>
            <a:r>
              <a:rPr lang="en-GB" dirty="0" err="1"/>
              <a:t>Verminderde</a:t>
            </a:r>
            <a:r>
              <a:rPr lang="en-GB" dirty="0"/>
              <a:t> </a:t>
            </a:r>
            <a:r>
              <a:rPr lang="en-GB" dirty="0" err="1"/>
              <a:t>zichtbaarheid</a:t>
            </a:r>
            <a:endParaRPr lang="en-GB" dirty="0"/>
          </a:p>
        </p:txBody>
      </p:sp>
      <p:sp>
        <p:nvSpPr>
          <p:cNvPr id="62" name="TextBox 61"/>
          <p:cNvSpPr txBox="1"/>
          <p:nvPr/>
        </p:nvSpPr>
        <p:spPr>
          <a:xfrm>
            <a:off x="3429565" y="5221553"/>
            <a:ext cx="6843148" cy="817245"/>
          </a:xfrm>
          <a:prstGeom prst="roundRect">
            <a:avLst/>
          </a:prstGeom>
          <a:noFill/>
          <a:ln w="12700">
            <a:solidFill>
              <a:srgbClr val="C00000"/>
            </a:solidFill>
            <a:prstDash val="solid"/>
          </a:ln>
        </p:spPr>
        <p:txBody>
          <a:bodyPr wrap="square" rtlCol="0">
            <a:spAutoFit/>
          </a:bodyPr>
          <a:lstStyle/>
          <a:p>
            <a:pPr algn="ctr"/>
            <a:r>
              <a:rPr lang="nl-BE" sz="1400" dirty="0">
                <a:latin typeface="+mn-lt"/>
              </a:rPr>
              <a:t>De kijkuit dreigt het visueel contact met één of meerdere detectiepunten door regen, sneeuw, mist, rook, stoom, stof of andere omstandigheden te verliezen.</a:t>
            </a:r>
          </a:p>
          <a:p>
            <a:pPr algn="ctr"/>
            <a:endParaRPr lang="nl-BE" sz="1400" dirty="0">
              <a:latin typeface="+mn-lt"/>
            </a:endParaRPr>
          </a:p>
        </p:txBody>
      </p:sp>
      <p:pic>
        <p:nvPicPr>
          <p:cNvPr id="2" name="Picture 1"/>
          <p:cNvPicPr>
            <a:picLocks noChangeAspect="1"/>
          </p:cNvPicPr>
          <p:nvPr/>
        </p:nvPicPr>
        <p:blipFill>
          <a:blip r:embed="rId5"/>
          <a:stretch>
            <a:fillRect/>
          </a:stretch>
        </p:blipFill>
        <p:spPr>
          <a:xfrm>
            <a:off x="1428207" y="1424896"/>
            <a:ext cx="2804149" cy="1375081"/>
          </a:xfrm>
          <a:prstGeom prst="rect">
            <a:avLst/>
          </a:prstGeom>
          <a:ln w="12700" cmpd="thickThin">
            <a:solidFill>
              <a:schemeClr val="accent1"/>
            </a:solidFill>
          </a:ln>
        </p:spPr>
      </p:pic>
      <p:pic>
        <p:nvPicPr>
          <p:cNvPr id="54" name="Picture 53"/>
          <p:cNvPicPr>
            <a:picLocks noChangeAspect="1"/>
          </p:cNvPicPr>
          <p:nvPr/>
        </p:nvPicPr>
        <p:blipFill rotWithShape="1">
          <a:blip r:embed="rId6"/>
          <a:srcRect r="45756"/>
          <a:stretch/>
        </p:blipFill>
        <p:spPr>
          <a:xfrm>
            <a:off x="6111451" y="3304674"/>
            <a:ext cx="415333" cy="606573"/>
          </a:xfrm>
          <a:prstGeom prst="rect">
            <a:avLst/>
          </a:prstGeom>
        </p:spPr>
      </p:pic>
      <p:pic>
        <p:nvPicPr>
          <p:cNvPr id="55" name="Picture 54"/>
          <p:cNvPicPr>
            <a:picLocks noChangeAspect="1"/>
          </p:cNvPicPr>
          <p:nvPr/>
        </p:nvPicPr>
        <p:blipFill rotWithShape="1">
          <a:blip r:embed="rId6"/>
          <a:srcRect r="45756"/>
          <a:stretch/>
        </p:blipFill>
        <p:spPr>
          <a:xfrm>
            <a:off x="6602859" y="3325838"/>
            <a:ext cx="415333" cy="606573"/>
          </a:xfrm>
          <a:prstGeom prst="rect">
            <a:avLst/>
          </a:prstGeom>
        </p:spPr>
      </p:pic>
      <p:pic>
        <p:nvPicPr>
          <p:cNvPr id="57" name="Picture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1306" y="1727202"/>
            <a:ext cx="347179" cy="820180"/>
          </a:xfrm>
          <a:prstGeom prst="rect">
            <a:avLst/>
          </a:prstGeom>
        </p:spPr>
      </p:pic>
      <p:cxnSp>
        <p:nvCxnSpPr>
          <p:cNvPr id="48166" name="Straight Arrow Connector 287"/>
          <p:cNvCxnSpPr>
            <a:cxnSpLocks noChangeShapeType="1"/>
          </p:cNvCxnSpPr>
          <p:nvPr/>
        </p:nvCxnSpPr>
        <p:spPr bwMode="auto">
          <a:xfrm flipH="1">
            <a:off x="6527800" y="1988840"/>
            <a:ext cx="14588" cy="1224260"/>
          </a:xfrm>
          <a:prstGeom prst="straightConnector1">
            <a:avLst/>
          </a:prstGeom>
          <a:noFill/>
          <a:ln w="12700" algn="ctr">
            <a:solidFill>
              <a:schemeClr val="tx1"/>
            </a:solidFill>
            <a:prstDash val="dash"/>
            <a:round/>
            <a:headEnd/>
            <a:tailEnd type="arrow" w="med" len="med"/>
          </a:ln>
        </p:spPr>
      </p:cxnSp>
      <p:pic>
        <p:nvPicPr>
          <p:cNvPr id="58" name="Picture 5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0038" y="2910725"/>
            <a:ext cx="168275" cy="166687"/>
          </a:xfrm>
          <a:prstGeom prst="rect">
            <a:avLst/>
          </a:prstGeom>
          <a:noFill/>
          <a:ln w="9525">
            <a:noFill/>
            <a:miter lim="800000"/>
            <a:headEnd/>
            <a:tailEnd/>
          </a:ln>
        </p:spPr>
      </p:pic>
      <p:pic>
        <p:nvPicPr>
          <p:cNvPr id="63" name="Picture 5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95519" y="3170846"/>
            <a:ext cx="168275" cy="166687"/>
          </a:xfrm>
          <a:prstGeom prst="rect">
            <a:avLst/>
          </a:prstGeom>
          <a:noFill/>
          <a:ln w="9525">
            <a:noFill/>
            <a:miter lim="800000"/>
            <a:headEnd/>
            <a:tailEnd/>
          </a:ln>
        </p:spPr>
      </p:pic>
      <p:pic>
        <p:nvPicPr>
          <p:cNvPr id="64"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52019" y="2935044"/>
            <a:ext cx="208128" cy="169365"/>
          </a:xfrm>
          <a:prstGeom prst="rect">
            <a:avLst/>
          </a:prstGeom>
          <a:noFill/>
          <a:ln w="9525">
            <a:noFill/>
            <a:miter lim="800000"/>
            <a:headEnd/>
            <a:tailEnd/>
          </a:ln>
        </p:spPr>
      </p:pic>
      <p:pic>
        <p:nvPicPr>
          <p:cNvPr id="65"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56041" y="2766726"/>
            <a:ext cx="208128" cy="169365"/>
          </a:xfrm>
          <a:prstGeom prst="rect">
            <a:avLst/>
          </a:prstGeom>
          <a:noFill/>
          <a:ln w="9525">
            <a:noFill/>
            <a:miter lim="800000"/>
            <a:headEnd/>
            <a:tailEnd/>
          </a:ln>
        </p:spPr>
      </p:pic>
      <p:pic>
        <p:nvPicPr>
          <p:cNvPr id="66" name="Picture 11" descr="D:\Documents And Settings\GQR7802\Local Settings\Temporary Internet Files\Content.IE5\HNYX0581\MC90044131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74990" y="3158633"/>
            <a:ext cx="228247" cy="185737"/>
          </a:xfrm>
          <a:prstGeom prst="rect">
            <a:avLst/>
          </a:prstGeom>
          <a:noFill/>
          <a:ln w="9525">
            <a:noFill/>
            <a:miter lim="800000"/>
            <a:headEnd/>
            <a:tailEnd/>
          </a:ln>
        </p:spPr>
      </p:pic>
      <p:grpSp>
        <p:nvGrpSpPr>
          <p:cNvPr id="48130" name="Groep 46"/>
          <p:cNvGrpSpPr>
            <a:grpSpLocks/>
          </p:cNvGrpSpPr>
          <p:nvPr/>
        </p:nvGrpSpPr>
        <p:grpSpPr bwMode="auto">
          <a:xfrm>
            <a:off x="2351560" y="1556985"/>
            <a:ext cx="8208962" cy="3457575"/>
            <a:chOff x="467544" y="1268760"/>
            <a:chExt cx="8496944" cy="3672408"/>
          </a:xfrm>
        </p:grpSpPr>
        <p:sp>
          <p:nvSpPr>
            <p:cNvPr id="45" name="Rectangle 138"/>
            <p:cNvSpPr/>
            <p:nvPr/>
          </p:nvSpPr>
          <p:spPr bwMode="auto">
            <a:xfrm>
              <a:off x="467544" y="3429000"/>
              <a:ext cx="8496944" cy="1512168"/>
            </a:xfrm>
            <a:prstGeom prst="rect">
              <a:avLst/>
            </a:prstGeom>
            <a:blipFill dpi="0" rotWithShape="1">
              <a:blip r:embed="rId11"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sp>
          <p:nvSpPr>
            <p:cNvPr id="46" name="Rectangle 137"/>
            <p:cNvSpPr/>
            <p:nvPr/>
          </p:nvSpPr>
          <p:spPr bwMode="auto">
            <a:xfrm>
              <a:off x="468392" y="1268760"/>
              <a:ext cx="8496000" cy="2376264"/>
            </a:xfrm>
            <a:prstGeom prst="rect">
              <a:avLst/>
            </a:prstGeom>
            <a:blipFill dpi="0" rotWithShape="1">
              <a:blip r:embed="rId11"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137"/>
          <p:cNvSpPr/>
          <p:nvPr/>
        </p:nvSpPr>
        <p:spPr bwMode="auto">
          <a:xfrm rot="10800000">
            <a:off x="2291305" y="1127460"/>
            <a:ext cx="8208912" cy="3312368"/>
          </a:xfrm>
          <a:prstGeom prst="rect">
            <a:avLst/>
          </a:prstGeom>
          <a:gradFill>
            <a:gsLst>
              <a:gs pos="26000">
                <a:schemeClr val="bg1">
                  <a:alpha val="32000"/>
                </a:schemeClr>
              </a:gs>
              <a:gs pos="26000">
                <a:schemeClr val="bg1">
                  <a:alpha val="32000"/>
                </a:schemeClr>
              </a:gs>
              <a:gs pos="64000">
                <a:schemeClr val="tx1">
                  <a:lumMod val="75000"/>
                  <a:lumOff val="25000"/>
                </a:schemeClr>
              </a:gs>
            </a:gsLst>
            <a:lin ang="10800000" scaled="0"/>
          </a:grad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pic>
        <p:nvPicPr>
          <p:cNvPr id="64" name="Picture 7"/>
          <p:cNvPicPr>
            <a:picLocks noChangeAspect="1" noChangeArrowheads="1"/>
          </p:cNvPicPr>
          <p:nvPr/>
        </p:nvPicPr>
        <p:blipFill>
          <a:blip r:embed="rId3" cstate="email">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56041" y="2421012"/>
            <a:ext cx="172695" cy="137586"/>
          </a:xfrm>
          <a:prstGeom prst="rect">
            <a:avLst/>
          </a:prstGeom>
          <a:noFill/>
          <a:ln w="9525">
            <a:noFill/>
            <a:miter lim="800000"/>
            <a:headEnd/>
            <a:tailEnd/>
          </a:ln>
        </p:spPr>
      </p:pic>
      <p:cxnSp>
        <p:nvCxnSpPr>
          <p:cNvPr id="49161"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cxnSp>
        <p:nvCxnSpPr>
          <p:cNvPr id="49162" name="Straight Connector 16"/>
          <p:cNvCxnSpPr>
            <a:cxnSpLocks noChangeShapeType="1"/>
          </p:cNvCxnSpPr>
          <p:nvPr/>
        </p:nvCxnSpPr>
        <p:spPr bwMode="auto">
          <a:xfrm flipV="1">
            <a:off x="2640013" y="3515173"/>
            <a:ext cx="7632700" cy="3175"/>
          </a:xfrm>
          <a:prstGeom prst="line">
            <a:avLst/>
          </a:prstGeom>
          <a:noFill/>
          <a:ln w="31750" algn="ctr">
            <a:solidFill>
              <a:schemeClr val="accent2"/>
            </a:solidFill>
            <a:round/>
            <a:headEnd/>
            <a:tailEnd/>
          </a:ln>
        </p:spPr>
      </p:cxnSp>
      <p:sp>
        <p:nvSpPr>
          <p:cNvPr id="49163" name="Oval 17"/>
          <p:cNvSpPr>
            <a:spLocks noChangeArrowheads="1"/>
          </p:cNvSpPr>
          <p:nvPr/>
        </p:nvSpPr>
        <p:spPr bwMode="auto">
          <a:xfrm>
            <a:off x="3902076" y="3445322"/>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49164" name="Rectangle 18"/>
          <p:cNvSpPr>
            <a:spLocks noChangeArrowheads="1"/>
          </p:cNvSpPr>
          <p:nvPr/>
        </p:nvSpPr>
        <p:spPr bwMode="auto">
          <a:xfrm>
            <a:off x="9358314" y="3454848"/>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49165" name="Straight Connector 16"/>
          <p:cNvCxnSpPr>
            <a:cxnSpLocks noChangeShapeType="1"/>
          </p:cNvCxnSpPr>
          <p:nvPr/>
        </p:nvCxnSpPr>
        <p:spPr bwMode="auto">
          <a:xfrm flipV="1">
            <a:off x="2640013" y="3851723"/>
            <a:ext cx="7632700" cy="1587"/>
          </a:xfrm>
          <a:prstGeom prst="line">
            <a:avLst/>
          </a:prstGeom>
          <a:noFill/>
          <a:ln w="31750" algn="ctr">
            <a:solidFill>
              <a:schemeClr val="accent2"/>
            </a:solidFill>
            <a:round/>
            <a:headEnd/>
            <a:tailEnd/>
          </a:ln>
        </p:spPr>
      </p:cxnSp>
      <p:sp>
        <p:nvSpPr>
          <p:cNvPr id="49166" name="Oval 17"/>
          <p:cNvSpPr>
            <a:spLocks noChangeArrowheads="1"/>
          </p:cNvSpPr>
          <p:nvPr/>
        </p:nvSpPr>
        <p:spPr bwMode="auto">
          <a:xfrm>
            <a:off x="3902076" y="3792985"/>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49167" name="Rectangle 18"/>
          <p:cNvSpPr>
            <a:spLocks noChangeArrowheads="1"/>
          </p:cNvSpPr>
          <p:nvPr/>
        </p:nvSpPr>
        <p:spPr bwMode="auto">
          <a:xfrm>
            <a:off x="9358314" y="3802509"/>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49168" name="Chevron 29"/>
          <p:cNvSpPr>
            <a:spLocks noChangeArrowheads="1"/>
          </p:cNvSpPr>
          <p:nvPr/>
        </p:nvSpPr>
        <p:spPr bwMode="auto">
          <a:xfrm>
            <a:off x="2803526" y="3429447"/>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9169" name="Chevron 30"/>
          <p:cNvSpPr>
            <a:spLocks noChangeAspect="1"/>
          </p:cNvSpPr>
          <p:nvPr/>
        </p:nvSpPr>
        <p:spPr bwMode="auto">
          <a:xfrm flipH="1">
            <a:off x="2803526" y="3789810"/>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49170" name="TextBox 228"/>
          <p:cNvSpPr txBox="1">
            <a:spLocks noChangeArrowheads="1"/>
          </p:cNvSpPr>
          <p:nvPr/>
        </p:nvSpPr>
        <p:spPr bwMode="auto">
          <a:xfrm>
            <a:off x="2387600" y="3359597"/>
            <a:ext cx="323850" cy="246062"/>
          </a:xfrm>
          <a:prstGeom prst="rect">
            <a:avLst/>
          </a:prstGeom>
          <a:noFill/>
          <a:ln w="9525">
            <a:noFill/>
            <a:miter lim="800000"/>
            <a:headEnd/>
            <a:tailEnd/>
          </a:ln>
        </p:spPr>
        <p:txBody>
          <a:bodyPr>
            <a:spAutoFit/>
          </a:bodyPr>
          <a:lstStyle/>
          <a:p>
            <a:pPr algn="ctr"/>
            <a:r>
              <a:rPr lang="en-US" sz="1000"/>
              <a:t>A</a:t>
            </a:r>
          </a:p>
        </p:txBody>
      </p:sp>
      <p:sp>
        <p:nvSpPr>
          <p:cNvPr id="49171" name="TextBox 229"/>
          <p:cNvSpPr txBox="1">
            <a:spLocks noChangeArrowheads="1"/>
          </p:cNvSpPr>
          <p:nvPr/>
        </p:nvSpPr>
        <p:spPr bwMode="auto">
          <a:xfrm>
            <a:off x="2387600" y="3759647"/>
            <a:ext cx="323850" cy="246062"/>
          </a:xfrm>
          <a:prstGeom prst="rect">
            <a:avLst/>
          </a:prstGeom>
          <a:noFill/>
          <a:ln w="9525">
            <a:noFill/>
            <a:miter lim="800000"/>
            <a:headEnd/>
            <a:tailEnd/>
          </a:ln>
        </p:spPr>
        <p:txBody>
          <a:bodyPr>
            <a:spAutoFit/>
          </a:bodyPr>
          <a:lstStyle/>
          <a:p>
            <a:pPr algn="ctr"/>
            <a:r>
              <a:rPr lang="en-US" sz="1000"/>
              <a:t>B</a:t>
            </a:r>
          </a:p>
        </p:txBody>
      </p:sp>
      <p:sp>
        <p:nvSpPr>
          <p:cNvPr id="49172" name="Rectangle 20"/>
          <p:cNvSpPr>
            <a:spLocks noChangeArrowheads="1"/>
          </p:cNvSpPr>
          <p:nvPr/>
        </p:nvSpPr>
        <p:spPr bwMode="auto">
          <a:xfrm>
            <a:off x="5889625" y="3342135"/>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49173" name="Group 188"/>
          <p:cNvGrpSpPr>
            <a:grpSpLocks noChangeAspect="1"/>
          </p:cNvGrpSpPr>
          <p:nvPr/>
        </p:nvGrpSpPr>
        <p:grpSpPr bwMode="auto">
          <a:xfrm>
            <a:off x="5808663" y="3485010"/>
            <a:ext cx="107950" cy="73025"/>
            <a:chOff x="7956376" y="548680"/>
            <a:chExt cx="216024" cy="144016"/>
          </a:xfrm>
        </p:grpSpPr>
        <p:cxnSp>
          <p:nvCxnSpPr>
            <p:cNvPr id="4919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4920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49174" name="Group 188"/>
          <p:cNvGrpSpPr>
            <a:grpSpLocks noChangeAspect="1"/>
          </p:cNvGrpSpPr>
          <p:nvPr/>
        </p:nvGrpSpPr>
        <p:grpSpPr bwMode="auto">
          <a:xfrm>
            <a:off x="7032625" y="3485010"/>
            <a:ext cx="107950" cy="73025"/>
            <a:chOff x="7956376" y="548680"/>
            <a:chExt cx="216024" cy="144016"/>
          </a:xfrm>
        </p:grpSpPr>
        <p:cxnSp>
          <p:nvCxnSpPr>
            <p:cNvPr id="4919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4919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49175" name="TextBox 32"/>
          <p:cNvSpPr txBox="1">
            <a:spLocks noChangeArrowheads="1"/>
          </p:cNvSpPr>
          <p:nvPr/>
        </p:nvSpPr>
        <p:spPr bwMode="auto">
          <a:xfrm>
            <a:off x="9551989" y="2924623"/>
            <a:ext cx="936625" cy="231775"/>
          </a:xfrm>
          <a:prstGeom prst="rect">
            <a:avLst/>
          </a:prstGeom>
          <a:noFill/>
          <a:ln w="9525">
            <a:noFill/>
            <a:miter lim="800000"/>
            <a:headEnd/>
            <a:tailEnd/>
          </a:ln>
        </p:spPr>
        <p:txBody>
          <a:bodyPr>
            <a:spAutoFit/>
          </a:bodyPr>
          <a:lstStyle/>
          <a:p>
            <a:pPr algn="ctr"/>
            <a:r>
              <a:rPr lang="en-US" sz="900"/>
              <a:t>Dendermonde</a:t>
            </a:r>
          </a:p>
        </p:txBody>
      </p:sp>
      <p:sp>
        <p:nvSpPr>
          <p:cNvPr id="49176" name="TextBox 32"/>
          <p:cNvSpPr txBox="1">
            <a:spLocks noChangeArrowheads="1"/>
          </p:cNvSpPr>
          <p:nvPr/>
        </p:nvSpPr>
        <p:spPr bwMode="auto">
          <a:xfrm>
            <a:off x="2279651" y="2929385"/>
            <a:ext cx="792163" cy="231775"/>
          </a:xfrm>
          <a:prstGeom prst="rect">
            <a:avLst/>
          </a:prstGeom>
          <a:noFill/>
          <a:ln w="9525">
            <a:noFill/>
            <a:miter lim="800000"/>
            <a:headEnd/>
            <a:tailEnd/>
          </a:ln>
        </p:spPr>
        <p:txBody>
          <a:bodyPr>
            <a:spAutoFit/>
          </a:bodyPr>
          <a:lstStyle/>
          <a:p>
            <a:pPr algn="ctr"/>
            <a:r>
              <a:rPr lang="en-US" sz="900"/>
              <a:t>Lokeren</a:t>
            </a:r>
          </a:p>
        </p:txBody>
      </p:sp>
      <p:cxnSp>
        <p:nvCxnSpPr>
          <p:cNvPr id="49177" name="Straight Arrow Connector 287"/>
          <p:cNvCxnSpPr>
            <a:cxnSpLocks noChangeShapeType="1"/>
          </p:cNvCxnSpPr>
          <p:nvPr/>
        </p:nvCxnSpPr>
        <p:spPr bwMode="auto">
          <a:xfrm flipH="1">
            <a:off x="4079876" y="1845122"/>
            <a:ext cx="2232025" cy="1547812"/>
          </a:xfrm>
          <a:prstGeom prst="straightConnector1">
            <a:avLst/>
          </a:prstGeom>
          <a:noFill/>
          <a:ln w="12700" algn="ctr">
            <a:solidFill>
              <a:schemeClr val="tx1"/>
            </a:solidFill>
            <a:prstDash val="dash"/>
            <a:round/>
            <a:headEnd/>
            <a:tailEnd type="arrow" w="med" len="med"/>
          </a:ln>
        </p:spPr>
      </p:cxnSp>
      <p:cxnSp>
        <p:nvCxnSpPr>
          <p:cNvPr id="49179" name="Straight Arrow Connector 287"/>
          <p:cNvCxnSpPr>
            <a:cxnSpLocks noChangeShapeType="1"/>
          </p:cNvCxnSpPr>
          <p:nvPr/>
        </p:nvCxnSpPr>
        <p:spPr bwMode="auto">
          <a:xfrm flipH="1">
            <a:off x="4079876" y="1845123"/>
            <a:ext cx="2232025" cy="1908175"/>
          </a:xfrm>
          <a:prstGeom prst="straightConnector1">
            <a:avLst/>
          </a:prstGeom>
          <a:noFill/>
          <a:ln w="12700" algn="ctr">
            <a:solidFill>
              <a:schemeClr val="tx1"/>
            </a:solidFill>
            <a:prstDash val="dash"/>
            <a:round/>
            <a:headEnd/>
            <a:tailEnd type="arrow" w="med" len="med"/>
          </a:ln>
        </p:spPr>
      </p:cxnSp>
      <p:cxnSp>
        <p:nvCxnSpPr>
          <p:cNvPr id="49181" name="Straight Arrow Connector 287"/>
          <p:cNvCxnSpPr>
            <a:cxnSpLocks noChangeShapeType="1"/>
          </p:cNvCxnSpPr>
          <p:nvPr/>
        </p:nvCxnSpPr>
        <p:spPr bwMode="auto">
          <a:xfrm>
            <a:off x="6672264" y="1845123"/>
            <a:ext cx="2663825" cy="1620837"/>
          </a:xfrm>
          <a:prstGeom prst="straightConnector1">
            <a:avLst/>
          </a:prstGeom>
          <a:noFill/>
          <a:ln w="12700" algn="ctr">
            <a:solidFill>
              <a:schemeClr val="tx1"/>
            </a:solidFill>
            <a:prstDash val="dash"/>
            <a:round/>
            <a:headEnd/>
            <a:tailEnd type="arrow" w="med" len="med"/>
          </a:ln>
        </p:spPr>
      </p:cxnSp>
      <p:cxnSp>
        <p:nvCxnSpPr>
          <p:cNvPr id="49182" name="Straight Arrow Connector 287"/>
          <p:cNvCxnSpPr>
            <a:cxnSpLocks noChangeShapeType="1"/>
          </p:cNvCxnSpPr>
          <p:nvPr/>
        </p:nvCxnSpPr>
        <p:spPr bwMode="auto">
          <a:xfrm>
            <a:off x="6672264" y="1845122"/>
            <a:ext cx="2663825" cy="1981200"/>
          </a:xfrm>
          <a:prstGeom prst="straightConnector1">
            <a:avLst/>
          </a:prstGeom>
          <a:noFill/>
          <a:ln w="12700" algn="ctr">
            <a:solidFill>
              <a:schemeClr val="tx1"/>
            </a:solidFill>
            <a:prstDash val="dash"/>
            <a:round/>
            <a:headEnd/>
            <a:tailEnd type="arrow" w="med" len="med"/>
          </a:ln>
        </p:spPr>
      </p:cxnSp>
      <p:cxnSp>
        <p:nvCxnSpPr>
          <p:cNvPr id="42" name="Straight Connector 111"/>
          <p:cNvCxnSpPr/>
          <p:nvPr/>
        </p:nvCxnSpPr>
        <p:spPr bwMode="auto">
          <a:xfrm>
            <a:off x="5375275" y="3069084"/>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49184" name="Rounded Rectangle 122"/>
          <p:cNvSpPr>
            <a:spLocks noChangeArrowheads="1"/>
          </p:cNvSpPr>
          <p:nvPr/>
        </p:nvSpPr>
        <p:spPr bwMode="auto">
          <a:xfrm>
            <a:off x="1533526" y="3429447"/>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spoor vrijmaken</a:t>
            </a:r>
          </a:p>
        </p:txBody>
      </p:sp>
      <p:sp>
        <p:nvSpPr>
          <p:cNvPr id="49188"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49189" name="Rectangle 20"/>
          <p:cNvSpPr>
            <a:spLocks noChangeArrowheads="1"/>
          </p:cNvSpPr>
          <p:nvPr/>
        </p:nvSpPr>
        <p:spPr bwMode="auto">
          <a:xfrm flipH="1">
            <a:off x="5880101" y="3645348"/>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50" name="Rectangular Callout 50"/>
          <p:cNvSpPr>
            <a:spLocks noChangeArrowheads="1"/>
          </p:cNvSpPr>
          <p:nvPr/>
        </p:nvSpPr>
        <p:spPr bwMode="auto">
          <a:xfrm>
            <a:off x="6743700" y="1052959"/>
            <a:ext cx="1081088" cy="215900"/>
          </a:xfrm>
          <a:prstGeom prst="wedgeRectCallout">
            <a:avLst>
              <a:gd name="adj1" fmla="val -63786"/>
              <a:gd name="adj2" fmla="val 161130"/>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ALARM !</a:t>
            </a:r>
            <a:endParaRPr lang="nl-BE" sz="1200" b="1" dirty="0">
              <a:solidFill>
                <a:schemeClr val="bg1"/>
              </a:solidFill>
            </a:endParaRPr>
          </a:p>
        </p:txBody>
      </p:sp>
      <p:sp>
        <p:nvSpPr>
          <p:cNvPr id="61" name="Rectangular Callout 50"/>
          <p:cNvSpPr>
            <a:spLocks noChangeArrowheads="1"/>
          </p:cNvSpPr>
          <p:nvPr/>
        </p:nvSpPr>
        <p:spPr bwMode="auto">
          <a:xfrm>
            <a:off x="6959600" y="1484759"/>
            <a:ext cx="1657350" cy="215900"/>
          </a:xfrm>
          <a:prstGeom prst="wedgeRectCallout">
            <a:avLst>
              <a:gd name="adj1" fmla="val -63784"/>
              <a:gd name="adj2" fmla="val 33252"/>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SPOOR VRIJMAKEN !</a:t>
            </a:r>
            <a:endParaRPr lang="nl-BE" sz="1200" b="1" dirty="0">
              <a:solidFill>
                <a:schemeClr val="bg1"/>
              </a:solidFill>
            </a:endParaRPr>
          </a:p>
        </p:txBody>
      </p:sp>
      <p:sp>
        <p:nvSpPr>
          <p:cNvPr id="52" name="Rechthoek 35"/>
          <p:cNvSpPr>
            <a:spLocks noChangeArrowheads="1"/>
          </p:cNvSpPr>
          <p:nvPr/>
        </p:nvSpPr>
        <p:spPr bwMode="auto">
          <a:xfrm>
            <a:off x="5814859" y="904530"/>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63" name="Boog 62"/>
          <p:cNvSpPr/>
          <p:nvPr/>
        </p:nvSpPr>
        <p:spPr bwMode="auto">
          <a:xfrm rot="10274629">
            <a:off x="5969000" y="2322960"/>
            <a:ext cx="687388" cy="1216025"/>
          </a:xfrm>
          <a:prstGeom prst="arc">
            <a:avLst>
              <a:gd name="adj1" fmla="val 17342940"/>
              <a:gd name="adj2" fmla="val 0"/>
            </a:avLst>
          </a:prstGeom>
          <a:noFill/>
          <a:ln w="31750" cap="flat" cmpd="sng" algn="ctr">
            <a:solidFill>
              <a:srgbClr val="FF0000"/>
            </a:solidFill>
            <a:prstDash val="solid"/>
            <a:round/>
            <a:headEnd type="none" w="med" len="med"/>
            <a:tailEnd type="arrow" w="med" len="med"/>
          </a:ln>
          <a:effectLst/>
        </p:spPr>
        <p:txBody>
          <a:bodyPr wrap="none" anchor="ctr"/>
          <a:lstStyle/>
          <a:p>
            <a:pPr algn="ctr">
              <a:defRPr/>
            </a:pPr>
            <a:endParaRPr lang="nl-BE"/>
          </a:p>
        </p:txBody>
      </p:sp>
      <p:sp>
        <p:nvSpPr>
          <p:cNvPr id="62" name="TextBox 61"/>
          <p:cNvSpPr txBox="1"/>
          <p:nvPr/>
        </p:nvSpPr>
        <p:spPr>
          <a:xfrm>
            <a:off x="2320862" y="5045102"/>
            <a:ext cx="7951851" cy="578882"/>
          </a:xfrm>
          <a:prstGeom prst="roundRect">
            <a:avLst/>
          </a:prstGeom>
          <a:noFill/>
          <a:ln w="12700">
            <a:solidFill>
              <a:schemeClr val="accent1"/>
            </a:solidFill>
            <a:prstDash val="dash"/>
          </a:ln>
        </p:spPr>
        <p:txBody>
          <a:bodyPr wrap="square" rtlCol="0">
            <a:spAutoFit/>
          </a:bodyPr>
          <a:lstStyle/>
          <a:p>
            <a:pPr algn="ctr"/>
            <a:r>
              <a:rPr lang="nl-BE" sz="1400" dirty="0">
                <a:latin typeface="+mn-lt"/>
              </a:rPr>
              <a:t>Indien aan bepaalde minimale zichtbaarheidsvoorwaarden niet of niet meer voldaan is, moet(en) de bediende(n) zijn (hun) werkzaamheden staken en het spoor vrijmaken.</a:t>
            </a:r>
          </a:p>
        </p:txBody>
      </p:sp>
      <p:sp>
        <p:nvSpPr>
          <p:cNvPr id="65"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2.2 </a:t>
            </a:r>
            <a:r>
              <a:rPr lang="en-GB" dirty="0" err="1"/>
              <a:t>Verminderde</a:t>
            </a:r>
            <a:r>
              <a:rPr lang="en-GB" dirty="0"/>
              <a:t> </a:t>
            </a:r>
            <a:r>
              <a:rPr lang="en-GB" dirty="0" err="1"/>
              <a:t>zichtbaarheid</a:t>
            </a:r>
            <a:endParaRPr lang="en-GB" dirty="0"/>
          </a:p>
        </p:txBody>
      </p:sp>
      <p:pic>
        <p:nvPicPr>
          <p:cNvPr id="53" name="Picture 52"/>
          <p:cNvPicPr>
            <a:picLocks noChangeAspect="1"/>
          </p:cNvPicPr>
          <p:nvPr/>
        </p:nvPicPr>
        <p:blipFill rotWithShape="1">
          <a:blip r:embed="rId4"/>
          <a:srcRect r="45756"/>
          <a:stretch/>
        </p:blipFill>
        <p:spPr>
          <a:xfrm>
            <a:off x="6167674" y="3008211"/>
            <a:ext cx="415333" cy="606573"/>
          </a:xfrm>
          <a:prstGeom prst="rect">
            <a:avLst/>
          </a:prstGeom>
        </p:spPr>
      </p:pic>
      <p:pic>
        <p:nvPicPr>
          <p:cNvPr id="55" name="Picture 54"/>
          <p:cNvPicPr>
            <a:picLocks noChangeAspect="1"/>
          </p:cNvPicPr>
          <p:nvPr/>
        </p:nvPicPr>
        <p:blipFill rotWithShape="1">
          <a:blip r:embed="rId4"/>
          <a:srcRect r="45756"/>
          <a:stretch/>
        </p:blipFill>
        <p:spPr>
          <a:xfrm>
            <a:off x="6526496" y="2999086"/>
            <a:ext cx="415333" cy="606573"/>
          </a:xfrm>
          <a:prstGeom prst="rect">
            <a:avLst/>
          </a:prstGeom>
        </p:spPr>
      </p:pic>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3029" y="1311839"/>
            <a:ext cx="347179" cy="820180"/>
          </a:xfrm>
          <a:prstGeom prst="rect">
            <a:avLst/>
          </a:prstGeom>
        </p:spPr>
      </p:pic>
      <p:cxnSp>
        <p:nvCxnSpPr>
          <p:cNvPr id="49156" name="Straight Arrow Connector 287"/>
          <p:cNvCxnSpPr>
            <a:cxnSpLocks noChangeShapeType="1"/>
          </p:cNvCxnSpPr>
          <p:nvPr/>
        </p:nvCxnSpPr>
        <p:spPr bwMode="auto">
          <a:xfrm flipH="1">
            <a:off x="6516452" y="1520247"/>
            <a:ext cx="56684" cy="1332813"/>
          </a:xfrm>
          <a:prstGeom prst="straightConnector1">
            <a:avLst/>
          </a:prstGeom>
          <a:noFill/>
          <a:ln w="12700" algn="ctr">
            <a:solidFill>
              <a:schemeClr val="tx1"/>
            </a:solidFill>
            <a:prstDash val="dash"/>
            <a:round/>
            <a:headEnd/>
            <a:tailEnd type="arrow" w="med" len="med"/>
          </a:ln>
        </p:spPr>
      </p:cxnSp>
      <p:pic>
        <p:nvPicPr>
          <p:cNvPr id="57" name="Picture 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9286" y="2443375"/>
            <a:ext cx="168275" cy="166687"/>
          </a:xfrm>
          <a:prstGeom prst="rect">
            <a:avLst/>
          </a:prstGeom>
          <a:noFill/>
          <a:ln w="9525">
            <a:noFill/>
            <a:miter lim="800000"/>
            <a:headEnd/>
            <a:tailEnd/>
          </a:ln>
        </p:spPr>
      </p:pic>
      <p:pic>
        <p:nvPicPr>
          <p:cNvPr id="66" name="Picture 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5815" y="2680608"/>
            <a:ext cx="168275" cy="166687"/>
          </a:xfrm>
          <a:prstGeom prst="rect">
            <a:avLst/>
          </a:prstGeom>
          <a:noFill/>
          <a:ln w="9525">
            <a:noFill/>
            <a:miter lim="800000"/>
            <a:headEnd/>
            <a:tailEnd/>
          </a:ln>
        </p:spPr>
      </p:pic>
      <p:pic>
        <p:nvPicPr>
          <p:cNvPr id="67"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94453" y="2693893"/>
            <a:ext cx="208128" cy="169365"/>
          </a:xfrm>
          <a:prstGeom prst="rect">
            <a:avLst/>
          </a:prstGeom>
          <a:noFill/>
          <a:ln w="9525">
            <a:noFill/>
            <a:miter lim="800000"/>
            <a:headEnd/>
            <a:tailEnd/>
          </a:ln>
        </p:spPr>
      </p:pic>
      <p:pic>
        <p:nvPicPr>
          <p:cNvPr id="68"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95888" y="2442035"/>
            <a:ext cx="208128" cy="169365"/>
          </a:xfrm>
          <a:prstGeom prst="rect">
            <a:avLst/>
          </a:prstGeom>
          <a:noFill/>
          <a:ln w="9525">
            <a:noFill/>
            <a:miter lim="800000"/>
            <a:headEnd/>
            <a:tailEnd/>
          </a:ln>
        </p:spPr>
      </p:pic>
      <p:pic>
        <p:nvPicPr>
          <p:cNvPr id="69" name="Picture 11" descr="D:\Documents And Settings\GQR7802\Local Settings\Temporary Internet Files\Content.IE5\HNYX0581\MC90044131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1319" y="2375403"/>
            <a:ext cx="208128" cy="169365"/>
          </a:xfrm>
          <a:prstGeom prst="rect">
            <a:avLst/>
          </a:prstGeom>
          <a:noFill/>
          <a:ln w="9525">
            <a:noFill/>
            <a:miter lim="800000"/>
            <a:headEnd/>
            <a:tailEnd/>
          </a:ln>
        </p:spPr>
      </p:pic>
      <p:grpSp>
        <p:nvGrpSpPr>
          <p:cNvPr id="49154" name="Groep 46"/>
          <p:cNvGrpSpPr>
            <a:grpSpLocks/>
          </p:cNvGrpSpPr>
          <p:nvPr/>
        </p:nvGrpSpPr>
        <p:grpSpPr bwMode="auto">
          <a:xfrm>
            <a:off x="2387600" y="1169861"/>
            <a:ext cx="8320578" cy="3060352"/>
            <a:chOff x="352012" y="2449533"/>
            <a:chExt cx="8612476" cy="2491635"/>
          </a:xfrm>
        </p:grpSpPr>
        <p:sp>
          <p:nvSpPr>
            <p:cNvPr id="45" name="Rectangle 138"/>
            <p:cNvSpPr/>
            <p:nvPr/>
          </p:nvSpPr>
          <p:spPr bwMode="auto">
            <a:xfrm>
              <a:off x="467544" y="3429000"/>
              <a:ext cx="8496944" cy="1512168"/>
            </a:xfrm>
            <a:prstGeom prst="rect">
              <a:avLst/>
            </a:prstGeom>
            <a:blipFill dpi="0" rotWithShape="1">
              <a:blip r:embed="rId8"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sp>
          <p:nvSpPr>
            <p:cNvPr id="46" name="Rectangle 137"/>
            <p:cNvSpPr/>
            <p:nvPr/>
          </p:nvSpPr>
          <p:spPr bwMode="auto">
            <a:xfrm>
              <a:off x="352012" y="2449533"/>
              <a:ext cx="8496000" cy="2376264"/>
            </a:xfrm>
            <a:prstGeom prst="rect">
              <a:avLst/>
            </a:prstGeom>
            <a:blipFill dpi="0" rotWithShape="1">
              <a:blip r:embed="rId8"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61"/>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nodeType="withEffect">
                                  <p:stCondLst>
                                    <p:cond delay="0"/>
                                  </p:stCondLst>
                                  <p:endCondLst>
                                    <p:cond evt="onNext" delay="0">
                                      <p:tgtEl>
                                        <p:sldTgt/>
                                      </p:tgtEl>
                                    </p:cond>
                                  </p:endCondLst>
                                  <p:childTnLst>
                                    <p:anim calcmode="discrete" valueType="str">
                                      <p:cBhvr>
                                        <p:cTn id="8" dur="1000" fill="hold"/>
                                        <p:tgtEl>
                                          <p:spTgt spid="6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endCondLst>
                                    <p:cond evt="onNext" delay="0">
                                      <p:tgtEl>
                                        <p:sldTgt/>
                                      </p:tgtEl>
                                    </p:cond>
                                  </p:endCondLst>
                                  <p:childTnLst>
                                    <p:anim calcmode="discrete" valueType="str">
                                      <p:cBhvr>
                                        <p:cTn id="10" dur="1000" fill="hold"/>
                                        <p:tgtEl>
                                          <p:spTgt spid="5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137"/>
          <p:cNvSpPr/>
          <p:nvPr/>
        </p:nvSpPr>
        <p:spPr bwMode="auto">
          <a:xfrm rot="10800000">
            <a:off x="2207568" y="1412776"/>
            <a:ext cx="8208912" cy="3312368"/>
          </a:xfrm>
          <a:prstGeom prst="rect">
            <a:avLst/>
          </a:prstGeom>
          <a:gradFill>
            <a:gsLst>
              <a:gs pos="26000">
                <a:schemeClr val="bg1">
                  <a:alpha val="32000"/>
                </a:schemeClr>
              </a:gs>
              <a:gs pos="26000">
                <a:schemeClr val="bg1">
                  <a:alpha val="32000"/>
                </a:schemeClr>
              </a:gs>
              <a:gs pos="64000">
                <a:schemeClr val="tx1">
                  <a:lumMod val="75000"/>
                  <a:lumOff val="25000"/>
                </a:schemeClr>
              </a:gs>
            </a:gsLst>
            <a:lin ang="10800000" scaled="0"/>
          </a:grad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cxnSp>
        <p:nvCxnSpPr>
          <p:cNvPr id="50183"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cxnSp>
        <p:nvCxnSpPr>
          <p:cNvPr id="50184"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50185"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0186"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50187"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50188"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0189"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50190"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0191"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0192"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50193"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50194"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50195" name="Group 188"/>
          <p:cNvGrpSpPr>
            <a:grpSpLocks noChangeAspect="1"/>
          </p:cNvGrpSpPr>
          <p:nvPr/>
        </p:nvGrpSpPr>
        <p:grpSpPr bwMode="auto">
          <a:xfrm>
            <a:off x="5808663" y="3844926"/>
            <a:ext cx="107950" cy="73025"/>
            <a:chOff x="7956376" y="548680"/>
            <a:chExt cx="216024" cy="144016"/>
          </a:xfrm>
        </p:grpSpPr>
        <p:cxnSp>
          <p:nvCxnSpPr>
            <p:cNvPr id="5021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022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0196" name="Group 188"/>
          <p:cNvGrpSpPr>
            <a:grpSpLocks noChangeAspect="1"/>
          </p:cNvGrpSpPr>
          <p:nvPr/>
        </p:nvGrpSpPr>
        <p:grpSpPr bwMode="auto">
          <a:xfrm>
            <a:off x="7032625" y="3844926"/>
            <a:ext cx="107950" cy="73025"/>
            <a:chOff x="7956376" y="548680"/>
            <a:chExt cx="216024" cy="144016"/>
          </a:xfrm>
        </p:grpSpPr>
        <p:cxnSp>
          <p:nvCxnSpPr>
            <p:cNvPr id="5021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021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0197" name="TextBox 32"/>
          <p:cNvSpPr txBox="1">
            <a:spLocks noChangeArrowheads="1"/>
          </p:cNvSpPr>
          <p:nvPr/>
        </p:nvSpPr>
        <p:spPr bwMode="auto">
          <a:xfrm>
            <a:off x="9551989" y="3284539"/>
            <a:ext cx="936625" cy="231775"/>
          </a:xfrm>
          <a:prstGeom prst="rect">
            <a:avLst/>
          </a:prstGeom>
          <a:noFill/>
          <a:ln w="9525">
            <a:noFill/>
            <a:miter lim="800000"/>
            <a:headEnd/>
            <a:tailEnd/>
          </a:ln>
        </p:spPr>
        <p:txBody>
          <a:bodyPr>
            <a:spAutoFit/>
          </a:bodyPr>
          <a:lstStyle/>
          <a:p>
            <a:pPr algn="ctr"/>
            <a:r>
              <a:rPr lang="en-US" sz="900"/>
              <a:t>Dendermonde</a:t>
            </a:r>
          </a:p>
        </p:txBody>
      </p:sp>
      <p:sp>
        <p:nvSpPr>
          <p:cNvPr id="50198"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a:t>Lokeren</a:t>
            </a:r>
          </a:p>
        </p:txBody>
      </p:sp>
      <p:cxnSp>
        <p:nvCxnSpPr>
          <p:cNvPr id="50199"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50201"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50203"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50204"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cxnSp>
        <p:nvCxnSpPr>
          <p:cNvPr id="42"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50206"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spoor vrijgemaakt</a:t>
            </a:r>
          </a:p>
        </p:txBody>
      </p:sp>
      <p:sp>
        <p:nvSpPr>
          <p:cNvPr id="5020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48" name="Rechthoek 35"/>
          <p:cNvSpPr>
            <a:spLocks noChangeArrowheads="1"/>
          </p:cNvSpPr>
          <p:nvPr/>
        </p:nvSpPr>
        <p:spPr bwMode="auto">
          <a:xfrm>
            <a:off x="6108641" y="1121571"/>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60"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2.2 </a:t>
            </a:r>
            <a:r>
              <a:rPr lang="en-GB" dirty="0" err="1"/>
              <a:t>Verminderde</a:t>
            </a:r>
            <a:r>
              <a:rPr lang="en-GB" dirty="0"/>
              <a:t> </a:t>
            </a:r>
            <a:r>
              <a:rPr lang="en-GB" dirty="0" err="1"/>
              <a:t>zichtbaarheid</a:t>
            </a:r>
            <a:endParaRPr lang="en-GB" dirty="0"/>
          </a:p>
        </p:txBody>
      </p:sp>
      <p:pic>
        <p:nvPicPr>
          <p:cNvPr id="58" name="Picture 57"/>
          <p:cNvPicPr>
            <a:picLocks noChangeAspect="1"/>
          </p:cNvPicPr>
          <p:nvPr/>
        </p:nvPicPr>
        <p:blipFill rotWithShape="1">
          <a:blip r:embed="rId3"/>
          <a:srcRect r="45756"/>
          <a:stretch/>
        </p:blipFill>
        <p:spPr>
          <a:xfrm>
            <a:off x="6308600" y="2802263"/>
            <a:ext cx="415333" cy="606573"/>
          </a:xfrm>
          <a:prstGeom prst="rect">
            <a:avLst/>
          </a:prstGeom>
        </p:spPr>
      </p:pic>
      <p:pic>
        <p:nvPicPr>
          <p:cNvPr id="61" name="Picture 60"/>
          <p:cNvPicPr>
            <a:picLocks noChangeAspect="1"/>
          </p:cNvPicPr>
          <p:nvPr/>
        </p:nvPicPr>
        <p:blipFill rotWithShape="1">
          <a:blip r:embed="rId3"/>
          <a:srcRect r="45756"/>
          <a:stretch/>
        </p:blipFill>
        <p:spPr>
          <a:xfrm>
            <a:off x="5982774" y="2835521"/>
            <a:ext cx="415333" cy="606573"/>
          </a:xfrm>
          <a:prstGeom prst="rect">
            <a:avLst/>
          </a:prstGeom>
        </p:spPr>
      </p:pic>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0649" y="1513872"/>
            <a:ext cx="347179" cy="820180"/>
          </a:xfrm>
          <a:prstGeom prst="rect">
            <a:avLst/>
          </a:prstGeom>
        </p:spPr>
      </p:pic>
      <p:cxnSp>
        <p:nvCxnSpPr>
          <p:cNvPr id="50210" name="Straight Arrow Connector 287"/>
          <p:cNvCxnSpPr>
            <a:cxnSpLocks noChangeShapeType="1"/>
          </p:cNvCxnSpPr>
          <p:nvPr/>
        </p:nvCxnSpPr>
        <p:spPr bwMode="auto">
          <a:xfrm flipH="1">
            <a:off x="6311901" y="1646170"/>
            <a:ext cx="143672" cy="1135130"/>
          </a:xfrm>
          <a:prstGeom prst="straightConnector1">
            <a:avLst/>
          </a:prstGeom>
          <a:noFill/>
          <a:ln w="12700" algn="ctr">
            <a:solidFill>
              <a:schemeClr val="tx1"/>
            </a:solidFill>
            <a:prstDash val="dash"/>
            <a:round/>
            <a:headEnd/>
            <a:tailEnd type="arrow" w="med" len="med"/>
          </a:ln>
        </p:spPr>
      </p:cxnSp>
      <p:pic>
        <p:nvPicPr>
          <p:cNvPr id="65"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3307" y="2491999"/>
            <a:ext cx="208128" cy="169365"/>
          </a:xfrm>
          <a:prstGeom prst="rect">
            <a:avLst/>
          </a:prstGeom>
          <a:noFill/>
          <a:ln w="9525">
            <a:noFill/>
            <a:miter lim="800000"/>
            <a:headEnd/>
            <a:tailEnd/>
          </a:ln>
        </p:spPr>
      </p:pic>
      <p:pic>
        <p:nvPicPr>
          <p:cNvPr id="66"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14567" y="2828584"/>
            <a:ext cx="208128" cy="169365"/>
          </a:xfrm>
          <a:prstGeom prst="rect">
            <a:avLst/>
          </a:prstGeom>
          <a:noFill/>
          <a:ln w="9525">
            <a:noFill/>
            <a:miter lim="800000"/>
            <a:headEnd/>
            <a:tailEnd/>
          </a:ln>
        </p:spPr>
      </p:pic>
      <p:pic>
        <p:nvPicPr>
          <p:cNvPr id="67"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2412" y="3039254"/>
            <a:ext cx="208128" cy="169365"/>
          </a:xfrm>
          <a:prstGeom prst="rect">
            <a:avLst/>
          </a:prstGeom>
          <a:noFill/>
          <a:ln w="9525">
            <a:noFill/>
            <a:miter lim="800000"/>
            <a:headEnd/>
            <a:tailEnd/>
          </a:ln>
        </p:spPr>
      </p:pic>
      <p:pic>
        <p:nvPicPr>
          <p:cNvPr id="68" name="Picture 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7198" y="3039302"/>
            <a:ext cx="168275" cy="166687"/>
          </a:xfrm>
          <a:prstGeom prst="rect">
            <a:avLst/>
          </a:prstGeom>
          <a:noFill/>
          <a:ln w="9525">
            <a:noFill/>
            <a:miter lim="800000"/>
            <a:headEnd/>
            <a:tailEnd/>
          </a:ln>
        </p:spPr>
      </p:pic>
      <p:pic>
        <p:nvPicPr>
          <p:cNvPr id="69" name="Picture 55"/>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09838" y="2746579"/>
            <a:ext cx="168275" cy="166687"/>
          </a:xfrm>
          <a:prstGeom prst="rect">
            <a:avLst/>
          </a:prstGeom>
          <a:noFill/>
          <a:ln w="9525">
            <a:noFill/>
            <a:miter lim="800000"/>
            <a:headEnd/>
            <a:tailEnd/>
          </a:ln>
        </p:spPr>
      </p:pic>
      <p:grpSp>
        <p:nvGrpSpPr>
          <p:cNvPr id="50178" name="Groep 46"/>
          <p:cNvGrpSpPr>
            <a:grpSpLocks/>
          </p:cNvGrpSpPr>
          <p:nvPr/>
        </p:nvGrpSpPr>
        <p:grpSpPr bwMode="auto">
          <a:xfrm>
            <a:off x="2204118" y="1416517"/>
            <a:ext cx="8208963" cy="3457574"/>
            <a:chOff x="467544" y="1268760"/>
            <a:chExt cx="8496944" cy="3672408"/>
          </a:xfrm>
        </p:grpSpPr>
        <p:sp>
          <p:nvSpPr>
            <p:cNvPr id="45" name="Rectangle 138"/>
            <p:cNvSpPr/>
            <p:nvPr/>
          </p:nvSpPr>
          <p:spPr bwMode="auto">
            <a:xfrm>
              <a:off x="467544" y="3429000"/>
              <a:ext cx="8496944" cy="1512168"/>
            </a:xfrm>
            <a:prstGeom prst="rect">
              <a:avLst/>
            </a:prstGeom>
            <a:blipFill dpi="0" rotWithShape="1">
              <a:blip r:embed="rId7"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sp>
          <p:nvSpPr>
            <p:cNvPr id="46" name="Rectangle 137"/>
            <p:cNvSpPr/>
            <p:nvPr/>
          </p:nvSpPr>
          <p:spPr bwMode="auto">
            <a:xfrm>
              <a:off x="468392" y="1268760"/>
              <a:ext cx="8496000" cy="2376264"/>
            </a:xfrm>
            <a:prstGeom prst="rect">
              <a:avLst/>
            </a:prstGeom>
            <a:blipFill dpi="0" rotWithShape="1">
              <a:blip r:embed="rId7" cstate="print">
                <a:alphaModFix amt="32000"/>
                <a:extLst>
                  <a:ext uri="{28A0092B-C50C-407E-A947-70E740481C1C}">
                    <a14:useLocalDpi xmlns:a14="http://schemas.microsoft.com/office/drawing/2010/main" val="0"/>
                  </a:ext>
                </a:extLst>
              </a:blip>
              <a:srcRect/>
              <a:tile tx="0" ty="0" sx="100000" sy="100000" flip="none" algn="tl"/>
            </a:blipFill>
            <a:ln w="31750" cap="flat" cmpd="sng" algn="ctr">
              <a:noFill/>
              <a:prstDash val="solid"/>
              <a:round/>
              <a:headEnd type="none" w="med" len="med"/>
              <a:tailEnd type="none" w="med" len="med"/>
            </a:ln>
            <a:effectLst>
              <a:softEdge rad="127000"/>
            </a:effectLst>
          </p:spPr>
          <p:txBody>
            <a:bodyPr wrap="none" anchor="ctr"/>
            <a:lstStyle/>
            <a:p>
              <a:pPr algn="ctr">
                <a:defRPr/>
              </a:pPr>
              <a:endParaRPr lang="fr-BE"/>
            </a:p>
          </p:txBody>
        </p:sp>
      </p:grpSp>
      <p:grpSp>
        <p:nvGrpSpPr>
          <p:cNvPr id="59" name="Group 58"/>
          <p:cNvGrpSpPr/>
          <p:nvPr/>
        </p:nvGrpSpPr>
        <p:grpSpPr>
          <a:xfrm>
            <a:off x="7808242" y="732305"/>
            <a:ext cx="2447925" cy="1368423"/>
            <a:chOff x="7680326" y="620714"/>
            <a:chExt cx="2447925" cy="1368423"/>
          </a:xfrm>
        </p:grpSpPr>
        <p:grpSp>
          <p:nvGrpSpPr>
            <p:cNvPr id="63" name="Groep 120"/>
            <p:cNvGrpSpPr>
              <a:grpSpLocks/>
            </p:cNvGrpSpPr>
            <p:nvPr/>
          </p:nvGrpSpPr>
          <p:grpSpPr bwMode="auto">
            <a:xfrm>
              <a:off x="8112126" y="765645"/>
              <a:ext cx="2016125" cy="1223492"/>
              <a:chOff x="6803182" y="5085878"/>
              <a:chExt cx="2016323" cy="1223963"/>
            </a:xfrm>
            <a:solidFill>
              <a:schemeClr val="bg1"/>
            </a:solidFill>
          </p:grpSpPr>
          <p:grpSp>
            <p:nvGrpSpPr>
              <p:cNvPr id="70" name="Group 26"/>
              <p:cNvGrpSpPr>
                <a:grpSpLocks/>
              </p:cNvGrpSpPr>
              <p:nvPr/>
            </p:nvGrpSpPr>
            <p:grpSpPr bwMode="auto">
              <a:xfrm>
                <a:off x="6803182" y="5085878"/>
                <a:ext cx="2016323" cy="1223963"/>
                <a:chOff x="5364088" y="2996952"/>
                <a:chExt cx="2880603" cy="2584287"/>
              </a:xfrm>
              <a:grpFill/>
            </p:grpSpPr>
            <p:grpSp>
              <p:nvGrpSpPr>
                <p:cNvPr id="73" name="Group 22"/>
                <p:cNvGrpSpPr>
                  <a:grpSpLocks/>
                </p:cNvGrpSpPr>
                <p:nvPr/>
              </p:nvGrpSpPr>
              <p:grpSpPr bwMode="auto">
                <a:xfrm>
                  <a:off x="5364088" y="2996952"/>
                  <a:ext cx="2880320" cy="2584287"/>
                  <a:chOff x="4427984" y="3429000"/>
                  <a:chExt cx="2880320" cy="2584287"/>
                </a:xfrm>
                <a:grpFill/>
              </p:grpSpPr>
              <p:sp>
                <p:nvSpPr>
                  <p:cNvPr id="75" name="Rectangle 18"/>
                  <p:cNvSpPr>
                    <a:spLocks noChangeArrowheads="1"/>
                  </p:cNvSpPr>
                  <p:nvPr/>
                </p:nvSpPr>
                <p:spPr bwMode="auto">
                  <a:xfrm>
                    <a:off x="4427984" y="3429000"/>
                    <a:ext cx="2880320" cy="2584287"/>
                  </a:xfrm>
                  <a:prstGeom prst="rect">
                    <a:avLst/>
                  </a:prstGeom>
                  <a:grpFill/>
                  <a:ln w="31750" algn="ctr">
                    <a:solidFill>
                      <a:srgbClr val="FF0000"/>
                    </a:solidFill>
                    <a:round/>
                    <a:headEnd/>
                    <a:tailEnd/>
                  </a:ln>
                </p:spPr>
                <p:txBody>
                  <a:bodyPr wrap="none"/>
                  <a:lstStyle/>
                  <a:p>
                    <a:pPr algn="ctr"/>
                    <a:endParaRPr lang="nl-BE">
                      <a:solidFill>
                        <a:schemeClr val="accent2"/>
                      </a:solidFill>
                    </a:endParaRPr>
                  </a:p>
                  <a:p>
                    <a:pPr algn="ctr"/>
                    <a:endParaRPr lang="nl-BE">
                      <a:solidFill>
                        <a:schemeClr val="accent2"/>
                      </a:solidFill>
                    </a:endParaRPr>
                  </a:p>
                  <a:p>
                    <a:pPr algn="ctr"/>
                    <a:r>
                      <a:rPr lang="nl-BE">
                        <a:solidFill>
                          <a:schemeClr val="accent2"/>
                        </a:solidFill>
                      </a:rPr>
                      <a:t>            </a:t>
                    </a:r>
                  </a:p>
                  <a:p>
                    <a:pPr algn="ctr"/>
                    <a:endParaRPr lang="nl-BE">
                      <a:solidFill>
                        <a:schemeClr val="accent2"/>
                      </a:solidFill>
                    </a:endParaRPr>
                  </a:p>
                </p:txBody>
              </p:sp>
              <p:pic>
                <p:nvPicPr>
                  <p:cNvPr id="76"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04360" y="4846324"/>
                    <a:ext cx="431799" cy="518460"/>
                  </a:xfrm>
                  <a:prstGeom prst="rect">
                    <a:avLst/>
                  </a:prstGeom>
                  <a:grpFill/>
                  <a:ln w="9525">
                    <a:noFill/>
                    <a:miter lim="800000"/>
                    <a:headEnd/>
                    <a:tailEnd/>
                  </a:ln>
                </p:spPr>
              </p:pic>
            </p:grpSp>
            <p:sp>
              <p:nvSpPr>
                <p:cNvPr id="74" name="TextBox 23"/>
                <p:cNvSpPr txBox="1">
                  <a:spLocks noChangeArrowheads="1"/>
                </p:cNvSpPr>
                <p:nvPr/>
              </p:nvSpPr>
              <p:spPr bwMode="auto">
                <a:xfrm>
                  <a:off x="6036348" y="3236601"/>
                  <a:ext cx="2208343" cy="975139"/>
                </a:xfrm>
                <a:prstGeom prst="rect">
                  <a:avLst/>
                </a:prstGeom>
                <a:grpFill/>
                <a:ln w="9525">
                  <a:noFill/>
                  <a:miter lim="800000"/>
                  <a:headEnd/>
                  <a:tailEnd/>
                </a:ln>
              </p:spPr>
              <p:txBody>
                <a:bodyPr>
                  <a:spAutoFit/>
                </a:bodyPr>
                <a:lstStyle/>
                <a:p>
                  <a:pPr algn="ctr"/>
                  <a:r>
                    <a:rPr lang="nl-BE" sz="1200" dirty="0"/>
                    <a:t> </a:t>
                  </a:r>
                  <a:r>
                    <a:rPr lang="nl-BE" sz="1200" dirty="0">
                      <a:latin typeface="+mn-lt"/>
                    </a:rPr>
                    <a:t>zichtbaarheid onvoldoende</a:t>
                  </a:r>
                </a:p>
              </p:txBody>
            </p:sp>
          </p:grpSp>
          <p:sp>
            <p:nvSpPr>
              <p:cNvPr id="71" name="TextBox 23"/>
              <p:cNvSpPr txBox="1">
                <a:spLocks noChangeArrowheads="1"/>
              </p:cNvSpPr>
              <p:nvPr/>
            </p:nvSpPr>
            <p:spPr bwMode="auto">
              <a:xfrm>
                <a:off x="7235230" y="5733950"/>
                <a:ext cx="1478899" cy="277106"/>
              </a:xfrm>
              <a:prstGeom prst="rect">
                <a:avLst/>
              </a:prstGeom>
              <a:grpFill/>
              <a:ln w="9525">
                <a:noFill/>
                <a:miter lim="800000"/>
                <a:headEnd/>
                <a:tailEnd/>
              </a:ln>
            </p:spPr>
            <p:txBody>
              <a:bodyPr>
                <a:spAutoFit/>
              </a:bodyPr>
              <a:lstStyle/>
              <a:p>
                <a:pPr algn="ctr"/>
                <a:r>
                  <a:rPr lang="nl-BE" sz="1200" dirty="0">
                    <a:latin typeface="+mn-lt"/>
                  </a:rPr>
                  <a:t>goede hoorbaarheid </a:t>
                </a:r>
              </a:p>
            </p:txBody>
          </p:sp>
          <p:pic>
            <p:nvPicPr>
              <p:cNvPr id="72" name="Picture 55"/>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0273" y="5278703"/>
                <a:ext cx="239664" cy="238448"/>
              </a:xfrm>
              <a:prstGeom prst="rect">
                <a:avLst/>
              </a:prstGeom>
              <a:grpFill/>
              <a:ln w="9525">
                <a:noFill/>
                <a:miter lim="800000"/>
                <a:headEnd/>
                <a:tailEnd/>
              </a:ln>
            </p:spPr>
          </p:pic>
        </p:grpSp>
        <p:sp>
          <p:nvSpPr>
            <p:cNvPr id="64" name="Afgeronde rechthoek 116"/>
            <p:cNvSpPr>
              <a:spLocks noChangeArrowheads="1"/>
            </p:cNvSpPr>
            <p:nvPr/>
          </p:nvSpPr>
          <p:spPr bwMode="auto">
            <a:xfrm>
              <a:off x="7680326" y="620714"/>
              <a:ext cx="720725" cy="287337"/>
            </a:xfrm>
            <a:prstGeom prst="roundRect">
              <a:avLst>
                <a:gd name="adj" fmla="val 16667"/>
              </a:avLst>
            </a:prstGeom>
            <a:solidFill>
              <a:srgbClr val="FF0000"/>
            </a:solidFill>
            <a:ln w="31750" algn="ctr">
              <a:noFill/>
              <a:round/>
              <a:headEnd/>
              <a:tailEnd/>
            </a:ln>
          </p:spPr>
          <p:txBody>
            <a:bodyPr wrap="none" anchor="ctr"/>
            <a:lstStyle/>
            <a:p>
              <a:pPr algn="ctr">
                <a:defRPr/>
              </a:pPr>
              <a:r>
                <a:rPr lang="nl-BE" sz="1100" b="1" dirty="0">
                  <a:solidFill>
                    <a:schemeClr val="bg1"/>
                  </a:solidFill>
                </a:rPr>
                <a:t>NOT OK</a:t>
              </a: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Box 9"/>
          <p:cNvSpPr txBox="1">
            <a:spLocks noChangeArrowheads="1"/>
          </p:cNvSpPr>
          <p:nvPr/>
        </p:nvSpPr>
        <p:spPr bwMode="auto">
          <a:xfrm>
            <a:off x="3928831"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63" name="Text Box 9"/>
          <p:cNvSpPr txBox="1">
            <a:spLocks noChangeArrowheads="1"/>
          </p:cNvSpPr>
          <p:nvPr/>
        </p:nvSpPr>
        <p:spPr bwMode="auto">
          <a:xfrm>
            <a:off x="6160856"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24" name="Rechthoek 35"/>
          <p:cNvSpPr>
            <a:spLocks noChangeArrowheads="1"/>
          </p:cNvSpPr>
          <p:nvPr/>
        </p:nvSpPr>
        <p:spPr bwMode="auto">
          <a:xfrm>
            <a:off x="4433035" y="4624802"/>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25" name="Rechthoek 41"/>
          <p:cNvSpPr>
            <a:spLocks noChangeArrowheads="1"/>
          </p:cNvSpPr>
          <p:nvPr/>
        </p:nvSpPr>
        <p:spPr bwMode="auto">
          <a:xfrm>
            <a:off x="6752478" y="461239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LEIDER V/H WERK – </a:t>
            </a:r>
          </a:p>
          <a:p>
            <a:pPr algn="ctr"/>
            <a:r>
              <a:rPr lang="nl-BE" sz="800" b="1" dirty="0">
                <a:solidFill>
                  <a:schemeClr val="bg1"/>
                </a:solidFill>
              </a:rPr>
              <a:t>VV AANNEMER</a:t>
            </a:r>
          </a:p>
        </p:txBody>
      </p:sp>
      <p:sp>
        <p:nvSpPr>
          <p:cNvPr id="29" name="Rechthoek 35"/>
          <p:cNvSpPr>
            <a:spLocks noChangeArrowheads="1"/>
          </p:cNvSpPr>
          <p:nvPr/>
        </p:nvSpPr>
        <p:spPr bwMode="auto">
          <a:xfrm>
            <a:off x="5614044" y="4612462"/>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HIERARCHISCHE LIJN AANNEMER</a:t>
            </a:r>
          </a:p>
        </p:txBody>
      </p:sp>
      <p:sp>
        <p:nvSpPr>
          <p:cNvPr id="30" name="TextBox 29"/>
          <p:cNvSpPr txBox="1"/>
          <p:nvPr/>
        </p:nvSpPr>
        <p:spPr>
          <a:xfrm>
            <a:off x="6618729" y="4044429"/>
            <a:ext cx="647700" cy="276999"/>
          </a:xfrm>
          <a:prstGeom prst="rect">
            <a:avLst/>
          </a:prstGeom>
          <a:noFill/>
        </p:spPr>
        <p:txBody>
          <a:bodyPr wrap="square" rtlCol="0">
            <a:spAutoFit/>
          </a:bodyPr>
          <a:lstStyle/>
          <a:p>
            <a:r>
              <a:rPr lang="en-US" sz="1200" dirty="0" err="1"/>
              <a:t>en</a:t>
            </a:r>
            <a:r>
              <a:rPr lang="en-US" sz="1200" dirty="0"/>
              <a:t>/of</a:t>
            </a:r>
            <a:endParaRPr lang="nl-BE" sz="1200" dirty="0"/>
          </a:p>
        </p:txBody>
      </p:sp>
      <p:sp>
        <p:nvSpPr>
          <p:cNvPr id="20"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2.2 </a:t>
            </a:r>
            <a:r>
              <a:rPr lang="en-GB" dirty="0" err="1"/>
              <a:t>Verminderde</a:t>
            </a:r>
            <a:r>
              <a:rPr lang="en-GB" dirty="0"/>
              <a:t> </a:t>
            </a:r>
            <a:r>
              <a:rPr lang="en-GB" dirty="0" err="1"/>
              <a:t>zichtbaarheid</a:t>
            </a:r>
            <a:endParaRPr lang="en-GB" dirty="0"/>
          </a:p>
        </p:txBody>
      </p:sp>
      <p:sp>
        <p:nvSpPr>
          <p:cNvPr id="51208" name="Ovale toelichting 9"/>
          <p:cNvSpPr>
            <a:spLocks noChangeArrowheads="1"/>
          </p:cNvSpPr>
          <p:nvPr/>
        </p:nvSpPr>
        <p:spPr bwMode="auto">
          <a:xfrm>
            <a:off x="4109012" y="2431707"/>
            <a:ext cx="1081088" cy="431800"/>
          </a:xfrm>
          <a:prstGeom prst="wedgeEllipseCallout">
            <a:avLst>
              <a:gd name="adj1" fmla="val 9601"/>
              <a:gd name="adj2" fmla="val 104489"/>
            </a:avLst>
          </a:prstGeom>
          <a:solidFill>
            <a:schemeClr val="bg1"/>
          </a:solidFill>
          <a:ln w="31750" algn="ctr">
            <a:solidFill>
              <a:srgbClr val="B2B2B2"/>
            </a:solidFill>
            <a:round/>
            <a:headEnd/>
            <a:tailEnd/>
          </a:ln>
        </p:spPr>
        <p:txBody>
          <a:bodyPr wrap="none" anchor="ctr"/>
          <a:lstStyle/>
          <a:p>
            <a:pPr algn="ctr"/>
            <a:endParaRPr lang="nl-BE"/>
          </a:p>
        </p:txBody>
      </p:sp>
      <p:pic>
        <p:nvPicPr>
          <p:cNvPr id="4" name="Picture 3"/>
          <p:cNvPicPr>
            <a:picLocks noChangeAspect="1"/>
          </p:cNvPicPr>
          <p:nvPr/>
        </p:nvPicPr>
        <p:blipFill>
          <a:blip r:embed="rId3"/>
          <a:stretch>
            <a:fillRect/>
          </a:stretch>
        </p:blipFill>
        <p:spPr>
          <a:xfrm>
            <a:off x="5860506" y="3139811"/>
            <a:ext cx="416778" cy="1407782"/>
          </a:xfrm>
          <a:prstGeom prst="rect">
            <a:avLst/>
          </a:prstGeom>
          <a:ln w="25400">
            <a:solidFill>
              <a:schemeClr val="tx2">
                <a:lumMod val="85000"/>
              </a:schemeClr>
            </a:solidFill>
          </a:ln>
        </p:spPr>
      </p:pic>
      <p:sp>
        <p:nvSpPr>
          <p:cNvPr id="58" name="Ovale toelichting 57"/>
          <p:cNvSpPr/>
          <p:nvPr/>
        </p:nvSpPr>
        <p:spPr bwMode="auto">
          <a:xfrm>
            <a:off x="5441718" y="2273668"/>
            <a:ext cx="1079500" cy="431800"/>
          </a:xfrm>
          <a:prstGeom prst="wedgeEllipseCallout">
            <a:avLst>
              <a:gd name="adj1" fmla="val 5897"/>
              <a:gd name="adj2" fmla="val 13551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pic>
        <p:nvPicPr>
          <p:cNvPr id="23" name="Picture 22"/>
          <p:cNvPicPr>
            <a:picLocks noChangeAspect="1"/>
          </p:cNvPicPr>
          <p:nvPr/>
        </p:nvPicPr>
        <p:blipFill>
          <a:blip r:embed="rId4"/>
          <a:stretch>
            <a:fillRect/>
          </a:stretch>
        </p:blipFill>
        <p:spPr>
          <a:xfrm>
            <a:off x="7208287" y="3176945"/>
            <a:ext cx="553941" cy="1370648"/>
          </a:xfrm>
          <a:prstGeom prst="rect">
            <a:avLst/>
          </a:prstGeom>
        </p:spPr>
      </p:pic>
      <p:sp>
        <p:nvSpPr>
          <p:cNvPr id="26" name="TextBox 25"/>
          <p:cNvSpPr txBox="1"/>
          <p:nvPr/>
        </p:nvSpPr>
        <p:spPr>
          <a:xfrm>
            <a:off x="2676808" y="1419820"/>
            <a:ext cx="6843148" cy="340519"/>
          </a:xfrm>
          <a:prstGeom prst="roundRect">
            <a:avLst/>
          </a:prstGeom>
          <a:noFill/>
          <a:ln w="12700">
            <a:solidFill>
              <a:schemeClr val="accent1"/>
            </a:solidFill>
            <a:prstDash val="dash"/>
          </a:ln>
        </p:spPr>
        <p:txBody>
          <a:bodyPr wrap="square" rtlCol="0">
            <a:spAutoFit/>
          </a:bodyPr>
          <a:lstStyle/>
          <a:p>
            <a:pPr algn="ctr"/>
            <a:r>
              <a:rPr lang="nl-BE" sz="1400" dirty="0"/>
              <a:t>De kijkuit contacteert de VV aannemer en zijn HL om te overleggen.</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3506" y="3152622"/>
            <a:ext cx="590486" cy="1394971"/>
          </a:xfrm>
          <a:prstGeom prst="rect">
            <a:avLst/>
          </a:prstGeom>
          <a:ln w="25400">
            <a:solidFill>
              <a:schemeClr val="tx2">
                <a:lumMod val="85000"/>
              </a:schemeClr>
            </a:solidFill>
          </a:ln>
        </p:spPr>
      </p:pic>
      <p:pic>
        <p:nvPicPr>
          <p:cNvPr id="2" name="Picture 1"/>
          <p:cNvPicPr>
            <a:picLocks noChangeAspect="1"/>
          </p:cNvPicPr>
          <p:nvPr/>
        </p:nvPicPr>
        <p:blipFill>
          <a:blip r:embed="rId6"/>
          <a:stretch>
            <a:fillRect/>
          </a:stretch>
        </p:blipFill>
        <p:spPr>
          <a:xfrm>
            <a:off x="1941408" y="1063242"/>
            <a:ext cx="359695" cy="521253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e toelichting 13"/>
          <p:cNvSpPr/>
          <p:nvPr/>
        </p:nvSpPr>
        <p:spPr bwMode="auto">
          <a:xfrm>
            <a:off x="6302233" y="1766788"/>
            <a:ext cx="1081088" cy="431800"/>
          </a:xfrm>
          <a:prstGeom prst="wedgeEllipseCallout">
            <a:avLst>
              <a:gd name="adj1" fmla="val 54124"/>
              <a:gd name="adj2" fmla="val 33473"/>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graphicFrame>
        <p:nvGraphicFramePr>
          <p:cNvPr id="27" name="Tabel 26"/>
          <p:cNvGraphicFramePr>
            <a:graphicFrameLocks noGrp="1"/>
          </p:cNvGraphicFramePr>
          <p:nvPr>
            <p:extLst>
              <p:ext uri="{D42A27DB-BD31-4B8C-83A1-F6EECF244321}">
                <p14:modId xmlns:p14="http://schemas.microsoft.com/office/powerpoint/2010/main" val="2748169636"/>
              </p:ext>
            </p:extLst>
          </p:nvPr>
        </p:nvGraphicFramePr>
        <p:xfrm>
          <a:off x="2925809" y="5018662"/>
          <a:ext cx="6407125" cy="1123568"/>
        </p:xfrm>
        <a:graphic>
          <a:graphicData uri="http://schemas.openxmlformats.org/drawingml/2006/table">
            <a:tbl>
              <a:tblPr firstRow="1" bandRow="1">
                <a:tableStyleId>{5940675A-B579-460E-94D1-54222C63F5DA}</a:tableStyleId>
              </a:tblPr>
              <a:tblGrid>
                <a:gridCol w="1902138">
                  <a:extLst>
                    <a:ext uri="{9D8B030D-6E8A-4147-A177-3AD203B41FA5}">
                      <a16:colId xmlns:a16="http://schemas.microsoft.com/office/drawing/2014/main" val="20000"/>
                    </a:ext>
                  </a:extLst>
                </a:gridCol>
                <a:gridCol w="2282503">
                  <a:extLst>
                    <a:ext uri="{9D8B030D-6E8A-4147-A177-3AD203B41FA5}">
                      <a16:colId xmlns:a16="http://schemas.microsoft.com/office/drawing/2014/main" val="20001"/>
                    </a:ext>
                  </a:extLst>
                </a:gridCol>
                <a:gridCol w="2222484">
                  <a:extLst>
                    <a:ext uri="{9D8B030D-6E8A-4147-A177-3AD203B41FA5}">
                      <a16:colId xmlns:a16="http://schemas.microsoft.com/office/drawing/2014/main" val="20002"/>
                    </a:ext>
                  </a:extLst>
                </a:gridCol>
              </a:tblGrid>
              <a:tr h="1123568">
                <a:tc>
                  <a:txBody>
                    <a:bodyPr/>
                    <a:lstStyle/>
                    <a:p>
                      <a:pPr algn="ctr"/>
                      <a:endParaRPr lang="nl-BE" sz="1050" dirty="0"/>
                    </a:p>
                    <a:p>
                      <a:pPr algn="ctr"/>
                      <a:endParaRPr lang="nl-BE" sz="1050" dirty="0"/>
                    </a:p>
                    <a:p>
                      <a:pPr algn="ctr"/>
                      <a:r>
                        <a:rPr lang="nl-BE" sz="1100" dirty="0">
                          <a:latin typeface="+mn-lt"/>
                        </a:rPr>
                        <a:t>Wachten tot situatie</a:t>
                      </a:r>
                      <a:r>
                        <a:rPr lang="nl-BE" sz="1100" baseline="0" dirty="0">
                          <a:latin typeface="+mn-lt"/>
                        </a:rPr>
                        <a:t> verbetert en daarna werken hernemen</a:t>
                      </a:r>
                      <a:endParaRPr lang="nl-BE" sz="1100" dirty="0">
                        <a:latin typeface="+mn-lt"/>
                      </a:endParaRPr>
                    </a:p>
                  </a:txBody>
                  <a:tcPr anchor="b" anchorCtr="1"/>
                </a:tc>
                <a:tc>
                  <a:txBody>
                    <a:bodyPr/>
                    <a:lstStyle/>
                    <a:p>
                      <a:pPr algn="ctr"/>
                      <a:r>
                        <a:rPr lang="nl-BE" sz="1100" dirty="0"/>
                        <a:t>Ander organisatorisch model</a:t>
                      </a:r>
                    </a:p>
                    <a:p>
                      <a:pPr algn="ctr"/>
                      <a:endParaRPr lang="nl-BE" sz="1050" dirty="0"/>
                    </a:p>
                  </a:txBody>
                  <a:tcPr anchor="b" anchorCtr="1"/>
                </a:tc>
                <a:tc>
                  <a:txBody>
                    <a:bodyPr/>
                    <a:lstStyle/>
                    <a:p>
                      <a:pPr algn="ctr"/>
                      <a:r>
                        <a:rPr lang="nl-BE" sz="1100" dirty="0"/>
                        <a:t>Einde van de werken</a:t>
                      </a:r>
                    </a:p>
                    <a:p>
                      <a:pPr algn="ctr"/>
                      <a:endParaRPr lang="nl-BE" sz="1050" dirty="0"/>
                    </a:p>
                  </a:txBody>
                  <a:tcPr anchor="b" anchorCtr="1"/>
                </a:tc>
                <a:extLst>
                  <a:ext uri="{0D108BD9-81ED-4DB2-BD59-A6C34878D82A}">
                    <a16:rowId xmlns:a16="http://schemas.microsoft.com/office/drawing/2014/main" val="10000"/>
                  </a:ext>
                </a:extLst>
              </a:tr>
            </a:tbl>
          </a:graphicData>
        </a:graphic>
      </p:graphicFrame>
      <p:pic>
        <p:nvPicPr>
          <p:cNvPr id="52256" name="Picture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972" y="5306001"/>
            <a:ext cx="287337" cy="276225"/>
          </a:xfrm>
          <a:prstGeom prst="rect">
            <a:avLst/>
          </a:prstGeom>
          <a:noFill/>
          <a:ln w="9525">
            <a:noFill/>
            <a:miter lim="800000"/>
            <a:headEnd/>
            <a:tailEnd/>
          </a:ln>
        </p:spPr>
      </p:pic>
      <p:pic>
        <p:nvPicPr>
          <p:cNvPr id="52264"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7405" y="5268005"/>
            <a:ext cx="622300" cy="360363"/>
          </a:xfrm>
          <a:prstGeom prst="rect">
            <a:avLst/>
          </a:prstGeom>
          <a:noFill/>
          <a:ln w="9525">
            <a:noFill/>
            <a:miter lim="800000"/>
            <a:headEnd/>
            <a:tailEnd/>
          </a:ln>
        </p:spPr>
      </p:pic>
      <p:sp>
        <p:nvSpPr>
          <p:cNvPr id="50" name="TextBox 49"/>
          <p:cNvSpPr txBox="1"/>
          <p:nvPr/>
        </p:nvSpPr>
        <p:spPr>
          <a:xfrm>
            <a:off x="5352022" y="5288154"/>
            <a:ext cx="1367730" cy="369332"/>
          </a:xfrm>
          <a:prstGeom prst="rect">
            <a:avLst/>
          </a:prstGeom>
          <a:noFill/>
        </p:spPr>
        <p:txBody>
          <a:bodyPr wrap="square" rtlCol="0">
            <a:spAutoFit/>
          </a:bodyPr>
          <a:lstStyle/>
          <a:p>
            <a:pPr algn="ctr"/>
            <a:r>
              <a:rPr lang="en-US" dirty="0"/>
              <a:t>…</a:t>
            </a:r>
            <a:endParaRPr lang="nl-BE" dirty="0"/>
          </a:p>
        </p:txBody>
      </p:sp>
      <p:grpSp>
        <p:nvGrpSpPr>
          <p:cNvPr id="46" name="Groep 33"/>
          <p:cNvGrpSpPr>
            <a:grpSpLocks/>
          </p:cNvGrpSpPr>
          <p:nvPr/>
        </p:nvGrpSpPr>
        <p:grpSpPr bwMode="auto">
          <a:xfrm>
            <a:off x="7703965" y="3716957"/>
            <a:ext cx="1414665" cy="936178"/>
            <a:chOff x="6887135" y="2996615"/>
            <a:chExt cx="1413400" cy="936091"/>
          </a:xfrm>
        </p:grpSpPr>
        <p:sp>
          <p:nvSpPr>
            <p:cNvPr id="48" name="Ovale toelichting 16"/>
            <p:cNvSpPr/>
            <p:nvPr/>
          </p:nvSpPr>
          <p:spPr bwMode="auto">
            <a:xfrm>
              <a:off x="6887135" y="2996615"/>
              <a:ext cx="1413400" cy="936091"/>
            </a:xfrm>
            <a:prstGeom prst="wedgeEllipseCallout">
              <a:avLst>
                <a:gd name="adj1" fmla="val -8753"/>
                <a:gd name="adj2" fmla="val -103995"/>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grpSp>
          <p:nvGrpSpPr>
            <p:cNvPr id="53" name="Groep 27"/>
            <p:cNvGrpSpPr>
              <a:grpSpLocks/>
            </p:cNvGrpSpPr>
            <p:nvPr/>
          </p:nvGrpSpPr>
          <p:grpSpPr bwMode="auto">
            <a:xfrm>
              <a:off x="7297231" y="3111451"/>
              <a:ext cx="647561" cy="647899"/>
              <a:chOff x="6342758" y="2479972"/>
              <a:chExt cx="1727201" cy="1555751"/>
            </a:xfrm>
          </p:grpSpPr>
          <p:pic>
            <p:nvPicPr>
              <p:cNvPr id="5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2758" y="2479972"/>
                <a:ext cx="1727201" cy="1555751"/>
              </a:xfrm>
              <a:prstGeom prst="rect">
                <a:avLst/>
              </a:prstGeom>
              <a:noFill/>
              <a:ln w="9525">
                <a:noFill/>
                <a:miter lim="800000"/>
                <a:headEnd/>
                <a:tailEnd/>
              </a:ln>
            </p:spPr>
          </p:pic>
          <p:pic>
            <p:nvPicPr>
              <p:cNvPr id="55"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3774" y="2575815"/>
                <a:ext cx="1656185" cy="864097"/>
              </a:xfrm>
              <a:prstGeom prst="rect">
                <a:avLst/>
              </a:prstGeom>
              <a:noFill/>
              <a:ln w="9525">
                <a:noFill/>
                <a:miter lim="800000"/>
                <a:headEnd/>
                <a:tailEnd/>
              </a:ln>
            </p:spPr>
          </p:pic>
        </p:grpSp>
      </p:grpSp>
      <p:cxnSp>
        <p:nvCxnSpPr>
          <p:cNvPr id="58" name="Rechte verbindingslijn met pijl 19"/>
          <p:cNvCxnSpPr>
            <a:cxnSpLocks noChangeShapeType="1"/>
          </p:cNvCxnSpPr>
          <p:nvPr/>
        </p:nvCxnSpPr>
        <p:spPr bwMode="auto">
          <a:xfrm>
            <a:off x="5483762" y="2809669"/>
            <a:ext cx="1081088" cy="0"/>
          </a:xfrm>
          <a:prstGeom prst="straightConnector1">
            <a:avLst/>
          </a:prstGeom>
          <a:noFill/>
          <a:ln w="31750" algn="ctr">
            <a:solidFill>
              <a:schemeClr val="accent2"/>
            </a:solidFill>
            <a:round/>
            <a:headEnd/>
            <a:tailEnd type="arrow" w="med" len="med"/>
          </a:ln>
        </p:spPr>
      </p:cxnSp>
      <p:sp>
        <p:nvSpPr>
          <p:cNvPr id="60" name="Ovale toelichting 11"/>
          <p:cNvSpPr/>
          <p:nvPr/>
        </p:nvSpPr>
        <p:spPr bwMode="auto">
          <a:xfrm>
            <a:off x="3501549" y="1880643"/>
            <a:ext cx="1079500" cy="431800"/>
          </a:xfrm>
          <a:prstGeom prst="wedgeEllipseCallout">
            <a:avLst>
              <a:gd name="adj1" fmla="val -12161"/>
              <a:gd name="adj2" fmla="val 142332"/>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63" name="Tekstvak 34"/>
          <p:cNvSpPr txBox="1">
            <a:spLocks noChangeArrowheads="1"/>
          </p:cNvSpPr>
          <p:nvPr/>
        </p:nvSpPr>
        <p:spPr bwMode="auto">
          <a:xfrm>
            <a:off x="8068933" y="1965575"/>
            <a:ext cx="576262" cy="261937"/>
          </a:xfrm>
          <a:prstGeom prst="rect">
            <a:avLst/>
          </a:prstGeom>
          <a:noFill/>
          <a:ln w="9525">
            <a:noFill/>
            <a:miter lim="800000"/>
            <a:headEnd/>
            <a:tailEnd/>
          </a:ln>
        </p:spPr>
        <p:txBody>
          <a:bodyPr>
            <a:spAutoFit/>
          </a:bodyPr>
          <a:lstStyle/>
          <a:p>
            <a:pPr algn="ctr"/>
            <a:r>
              <a:rPr lang="nl-BE" sz="1100" dirty="0"/>
              <a:t>OF</a:t>
            </a:r>
          </a:p>
        </p:txBody>
      </p:sp>
      <p:sp>
        <p:nvSpPr>
          <p:cNvPr id="64" name="Tekstvak 35"/>
          <p:cNvSpPr txBox="1">
            <a:spLocks noChangeArrowheads="1"/>
          </p:cNvSpPr>
          <p:nvPr/>
        </p:nvSpPr>
        <p:spPr bwMode="auto">
          <a:xfrm>
            <a:off x="8945273" y="3667916"/>
            <a:ext cx="576262" cy="260350"/>
          </a:xfrm>
          <a:prstGeom prst="rect">
            <a:avLst/>
          </a:prstGeom>
          <a:noFill/>
          <a:ln w="9525">
            <a:noFill/>
            <a:miter lim="800000"/>
            <a:headEnd/>
            <a:tailEnd/>
          </a:ln>
        </p:spPr>
        <p:txBody>
          <a:bodyPr>
            <a:spAutoFit/>
          </a:bodyPr>
          <a:lstStyle/>
          <a:p>
            <a:pPr algn="ctr"/>
            <a:r>
              <a:rPr lang="nl-BE" sz="1100"/>
              <a:t>OF</a:t>
            </a:r>
          </a:p>
        </p:txBody>
      </p:sp>
      <p:sp>
        <p:nvSpPr>
          <p:cNvPr id="65" name="Tekstvak 36"/>
          <p:cNvSpPr txBox="1">
            <a:spLocks noChangeArrowheads="1"/>
          </p:cNvSpPr>
          <p:nvPr/>
        </p:nvSpPr>
        <p:spPr bwMode="auto">
          <a:xfrm>
            <a:off x="6743701" y="2636839"/>
            <a:ext cx="576263" cy="261937"/>
          </a:xfrm>
          <a:prstGeom prst="rect">
            <a:avLst/>
          </a:prstGeom>
          <a:noFill/>
          <a:ln w="9525">
            <a:noFill/>
            <a:miter lim="800000"/>
            <a:headEnd/>
            <a:tailEnd/>
          </a:ln>
        </p:spPr>
        <p:txBody>
          <a:bodyPr>
            <a:spAutoFit/>
          </a:bodyPr>
          <a:lstStyle/>
          <a:p>
            <a:pPr algn="ctr"/>
            <a:r>
              <a:rPr lang="nl-BE" sz="1100" dirty="0"/>
              <a:t>OF</a:t>
            </a:r>
          </a:p>
        </p:txBody>
      </p:sp>
      <p:sp>
        <p:nvSpPr>
          <p:cNvPr id="66" name="Text Box 9"/>
          <p:cNvSpPr txBox="1">
            <a:spLocks noChangeArrowheads="1"/>
          </p:cNvSpPr>
          <p:nvPr/>
        </p:nvSpPr>
        <p:spPr bwMode="auto">
          <a:xfrm>
            <a:off x="2063750" y="2278063"/>
            <a:ext cx="719138"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67" name="Text Box 9"/>
          <p:cNvSpPr txBox="1">
            <a:spLocks noChangeArrowheads="1"/>
          </p:cNvSpPr>
          <p:nvPr/>
        </p:nvSpPr>
        <p:spPr bwMode="auto">
          <a:xfrm>
            <a:off x="4295776" y="2278063"/>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72" name="TextBox 71"/>
          <p:cNvSpPr txBox="1"/>
          <p:nvPr/>
        </p:nvSpPr>
        <p:spPr>
          <a:xfrm>
            <a:off x="9372949" y="1652397"/>
            <a:ext cx="1367730" cy="369332"/>
          </a:xfrm>
          <a:prstGeom prst="rect">
            <a:avLst/>
          </a:prstGeom>
          <a:noFill/>
        </p:spPr>
        <p:txBody>
          <a:bodyPr wrap="square" rtlCol="0">
            <a:spAutoFit/>
          </a:bodyPr>
          <a:lstStyle/>
          <a:p>
            <a:pPr algn="ctr"/>
            <a:r>
              <a:rPr lang="en-US" dirty="0"/>
              <a:t>…</a:t>
            </a:r>
            <a:endParaRPr lang="nl-BE" dirty="0"/>
          </a:p>
        </p:txBody>
      </p:sp>
      <p:sp>
        <p:nvSpPr>
          <p:cNvPr id="73" name="Rechthoek 41"/>
          <p:cNvSpPr>
            <a:spLocks noChangeArrowheads="1"/>
          </p:cNvSpPr>
          <p:nvPr/>
        </p:nvSpPr>
        <p:spPr bwMode="auto">
          <a:xfrm>
            <a:off x="4573987" y="3846376"/>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LEIDER V/H WERK – </a:t>
            </a:r>
          </a:p>
          <a:p>
            <a:pPr algn="ctr"/>
            <a:r>
              <a:rPr lang="nl-BE" sz="800" b="1" dirty="0">
                <a:solidFill>
                  <a:schemeClr val="bg1"/>
                </a:solidFill>
              </a:rPr>
              <a:t>VV AANNEMER</a:t>
            </a:r>
          </a:p>
        </p:txBody>
      </p:sp>
      <p:sp>
        <p:nvSpPr>
          <p:cNvPr id="76" name="Rechthoek 35"/>
          <p:cNvSpPr>
            <a:spLocks noChangeArrowheads="1"/>
          </p:cNvSpPr>
          <p:nvPr/>
        </p:nvSpPr>
        <p:spPr bwMode="auto">
          <a:xfrm>
            <a:off x="3435553" y="3846443"/>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HIERARCHISCHE LIJN AANNEMER</a:t>
            </a:r>
          </a:p>
        </p:txBody>
      </p:sp>
      <p:sp>
        <p:nvSpPr>
          <p:cNvPr id="77" name="TextBox 76"/>
          <p:cNvSpPr txBox="1"/>
          <p:nvPr/>
        </p:nvSpPr>
        <p:spPr>
          <a:xfrm>
            <a:off x="4440238" y="3259449"/>
            <a:ext cx="647700" cy="276999"/>
          </a:xfrm>
          <a:prstGeom prst="rect">
            <a:avLst/>
          </a:prstGeom>
          <a:noFill/>
        </p:spPr>
        <p:txBody>
          <a:bodyPr wrap="square" rtlCol="0">
            <a:spAutoFit/>
          </a:bodyPr>
          <a:lstStyle/>
          <a:p>
            <a:r>
              <a:rPr lang="en-US" sz="1200" dirty="0" err="1"/>
              <a:t>en</a:t>
            </a:r>
            <a:r>
              <a:rPr lang="en-US" sz="1200" dirty="0"/>
              <a:t>/of</a:t>
            </a:r>
            <a:endParaRPr lang="nl-BE" sz="1200" dirty="0"/>
          </a:p>
        </p:txBody>
      </p:sp>
      <p:sp>
        <p:nvSpPr>
          <p:cNvPr id="78" name="Rechthoek 41"/>
          <p:cNvSpPr>
            <a:spLocks noChangeArrowheads="1"/>
          </p:cNvSpPr>
          <p:nvPr/>
        </p:nvSpPr>
        <p:spPr bwMode="auto">
          <a:xfrm>
            <a:off x="8431299" y="310321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LEIDER V/H WERK – </a:t>
            </a:r>
          </a:p>
          <a:p>
            <a:pPr algn="ctr"/>
            <a:r>
              <a:rPr lang="nl-BE" sz="800" b="1" dirty="0">
                <a:solidFill>
                  <a:schemeClr val="bg1"/>
                </a:solidFill>
              </a:rPr>
              <a:t>VV AANNEMER</a:t>
            </a:r>
          </a:p>
        </p:txBody>
      </p:sp>
      <p:sp>
        <p:nvSpPr>
          <p:cNvPr id="79" name="Rechthoek 35"/>
          <p:cNvSpPr>
            <a:spLocks noChangeArrowheads="1"/>
          </p:cNvSpPr>
          <p:nvPr/>
        </p:nvSpPr>
        <p:spPr bwMode="auto">
          <a:xfrm>
            <a:off x="7068517" y="3088720"/>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HIERARCHISCHE LIJN AANNEMER</a:t>
            </a:r>
          </a:p>
        </p:txBody>
      </p:sp>
      <p:sp>
        <p:nvSpPr>
          <p:cNvPr id="80" name="TextBox 79"/>
          <p:cNvSpPr txBox="1"/>
          <p:nvPr/>
        </p:nvSpPr>
        <p:spPr>
          <a:xfrm>
            <a:off x="8169074" y="2724124"/>
            <a:ext cx="647700" cy="276999"/>
          </a:xfrm>
          <a:prstGeom prst="rect">
            <a:avLst/>
          </a:prstGeom>
          <a:noFill/>
        </p:spPr>
        <p:txBody>
          <a:bodyPr wrap="square" rtlCol="0">
            <a:spAutoFit/>
          </a:bodyPr>
          <a:lstStyle/>
          <a:p>
            <a:r>
              <a:rPr lang="en-US" sz="1200" dirty="0" err="1"/>
              <a:t>en</a:t>
            </a:r>
            <a:r>
              <a:rPr lang="en-US" sz="1200" dirty="0"/>
              <a:t>/of</a:t>
            </a:r>
            <a:endParaRPr lang="nl-BE" sz="1200" dirty="0"/>
          </a:p>
        </p:txBody>
      </p:sp>
      <p:pic>
        <p:nvPicPr>
          <p:cNvPr id="39" name="Picture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8057" y="1796947"/>
            <a:ext cx="287337" cy="276225"/>
          </a:xfrm>
          <a:prstGeom prst="rect">
            <a:avLst/>
          </a:prstGeom>
          <a:noFill/>
          <a:ln w="9525">
            <a:noFill/>
            <a:miter lim="800000"/>
            <a:headEnd/>
            <a:tailEnd/>
          </a:ln>
        </p:spPr>
      </p:pic>
      <p:sp>
        <p:nvSpPr>
          <p:cNvPr id="40" name="Rechthoek 35"/>
          <p:cNvSpPr>
            <a:spLocks noChangeArrowheads="1"/>
          </p:cNvSpPr>
          <p:nvPr/>
        </p:nvSpPr>
        <p:spPr bwMode="auto">
          <a:xfrm>
            <a:off x="2243311" y="4035868"/>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en-US" sz="800" b="1" dirty="0">
                <a:solidFill>
                  <a:schemeClr val="bg1"/>
                </a:solidFill>
              </a:rPr>
              <a:t>KIJKUIT</a:t>
            </a:r>
          </a:p>
          <a:p>
            <a:pPr algn="ctr"/>
            <a:r>
              <a:rPr lang="en-US" sz="800" b="1" dirty="0">
                <a:solidFill>
                  <a:schemeClr val="bg1"/>
                </a:solidFill>
              </a:rPr>
              <a:t>AANNEMER</a:t>
            </a:r>
            <a:endParaRPr lang="nl-BE" sz="800" b="1" dirty="0">
              <a:solidFill>
                <a:schemeClr val="bg1"/>
              </a:solidFill>
            </a:endParaRPr>
          </a:p>
        </p:txBody>
      </p:sp>
      <p:sp>
        <p:nvSpPr>
          <p:cNvPr id="42"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2.2 </a:t>
            </a:r>
            <a:r>
              <a:rPr lang="en-GB" dirty="0" err="1"/>
              <a:t>Verminderde</a:t>
            </a:r>
            <a:r>
              <a:rPr lang="en-GB" dirty="0"/>
              <a:t> </a:t>
            </a:r>
            <a:r>
              <a:rPr lang="en-GB" dirty="0" err="1"/>
              <a:t>zichtbaarheid</a:t>
            </a:r>
            <a:endParaRPr lang="en-GB" dirty="0"/>
          </a:p>
        </p:txBody>
      </p:sp>
      <p:pic>
        <p:nvPicPr>
          <p:cNvPr id="4" name="Picture 3"/>
          <p:cNvPicPr>
            <a:picLocks noChangeAspect="1"/>
          </p:cNvPicPr>
          <p:nvPr/>
        </p:nvPicPr>
        <p:blipFill>
          <a:blip r:embed="rId6"/>
          <a:stretch>
            <a:fillRect/>
          </a:stretch>
        </p:blipFill>
        <p:spPr>
          <a:xfrm>
            <a:off x="3756289" y="2763454"/>
            <a:ext cx="314827" cy="1053987"/>
          </a:xfrm>
          <a:prstGeom prst="rect">
            <a:avLst/>
          </a:prstGeom>
          <a:ln w="25400">
            <a:solidFill>
              <a:schemeClr val="tx2">
                <a:lumMod val="85000"/>
              </a:schemeClr>
            </a:solidFill>
          </a:ln>
        </p:spPr>
      </p:pic>
      <p:sp>
        <p:nvSpPr>
          <p:cNvPr id="59" name="Ovale toelichting 9"/>
          <p:cNvSpPr>
            <a:spLocks noChangeArrowheads="1"/>
          </p:cNvSpPr>
          <p:nvPr/>
        </p:nvSpPr>
        <p:spPr bwMode="auto">
          <a:xfrm>
            <a:off x="2711450" y="2349500"/>
            <a:ext cx="1081088" cy="431800"/>
          </a:xfrm>
          <a:prstGeom prst="wedgeEllipseCallout">
            <a:avLst>
              <a:gd name="adj1" fmla="val -30094"/>
              <a:gd name="adj2" fmla="val 85596"/>
            </a:avLst>
          </a:prstGeom>
          <a:solidFill>
            <a:schemeClr val="bg1"/>
          </a:solidFill>
          <a:ln w="31750" algn="ctr">
            <a:solidFill>
              <a:srgbClr val="B2B2B2"/>
            </a:solidFill>
            <a:round/>
            <a:headEnd/>
            <a:tailEnd/>
          </a:ln>
        </p:spPr>
        <p:txBody>
          <a:bodyPr wrap="none" anchor="ctr"/>
          <a:lstStyle/>
          <a:p>
            <a:pPr algn="ctr"/>
            <a:endParaRPr lang="nl-BE"/>
          </a:p>
        </p:txBody>
      </p:sp>
      <p:pic>
        <p:nvPicPr>
          <p:cNvPr id="44" name="Picture 43"/>
          <p:cNvPicPr>
            <a:picLocks noChangeAspect="1"/>
          </p:cNvPicPr>
          <p:nvPr/>
        </p:nvPicPr>
        <p:blipFill>
          <a:blip r:embed="rId7"/>
          <a:stretch>
            <a:fillRect/>
          </a:stretch>
        </p:blipFill>
        <p:spPr>
          <a:xfrm>
            <a:off x="7505778" y="2046145"/>
            <a:ext cx="293787" cy="992346"/>
          </a:xfrm>
          <a:prstGeom prst="rect">
            <a:avLst/>
          </a:prstGeom>
          <a:ln w="25400">
            <a:solidFill>
              <a:schemeClr val="tx2">
                <a:lumMod val="85000"/>
              </a:schemeClr>
            </a:solidFill>
          </a:ln>
        </p:spPr>
      </p:pic>
      <p:pic>
        <p:nvPicPr>
          <p:cNvPr id="5" name="Picture 4"/>
          <p:cNvPicPr>
            <a:picLocks noChangeAspect="1"/>
          </p:cNvPicPr>
          <p:nvPr/>
        </p:nvPicPr>
        <p:blipFill>
          <a:blip r:embed="rId8"/>
          <a:stretch>
            <a:fillRect/>
          </a:stretch>
        </p:blipFill>
        <p:spPr>
          <a:xfrm>
            <a:off x="5004389" y="2724608"/>
            <a:ext cx="397273" cy="982268"/>
          </a:xfrm>
          <a:prstGeom prst="rect">
            <a:avLst/>
          </a:prstGeom>
        </p:spPr>
      </p:pic>
      <p:pic>
        <p:nvPicPr>
          <p:cNvPr id="47" name="Picture 46"/>
          <p:cNvPicPr>
            <a:picLocks noChangeAspect="1"/>
          </p:cNvPicPr>
          <p:nvPr/>
        </p:nvPicPr>
        <p:blipFill>
          <a:blip r:embed="rId8"/>
          <a:stretch>
            <a:fillRect/>
          </a:stretch>
        </p:blipFill>
        <p:spPr>
          <a:xfrm>
            <a:off x="8933202" y="2088439"/>
            <a:ext cx="397273" cy="982268"/>
          </a:xfrm>
          <a:prstGeom prst="rect">
            <a:avLst/>
          </a:prstGeom>
        </p:spPr>
      </p:pic>
      <p:sp>
        <p:nvSpPr>
          <p:cNvPr id="62" name="Ovale toelichting 22"/>
          <p:cNvSpPr/>
          <p:nvPr/>
        </p:nvSpPr>
        <p:spPr bwMode="auto">
          <a:xfrm>
            <a:off x="9131838" y="1661443"/>
            <a:ext cx="1657350" cy="431800"/>
          </a:xfrm>
          <a:prstGeom prst="wedgeEllipseCallout">
            <a:avLst>
              <a:gd name="adj1" fmla="val -38389"/>
              <a:gd name="adj2" fmla="val 71538"/>
            </a:avLst>
          </a:prstGeom>
          <a:no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49" name="TextBox 48"/>
          <p:cNvSpPr txBox="1"/>
          <p:nvPr/>
        </p:nvSpPr>
        <p:spPr>
          <a:xfrm>
            <a:off x="2243312" y="772566"/>
            <a:ext cx="7562650" cy="578882"/>
          </a:xfrm>
          <a:prstGeom prst="roundRect">
            <a:avLst/>
          </a:prstGeom>
          <a:noFill/>
          <a:ln w="12700">
            <a:solidFill>
              <a:schemeClr val="accent1"/>
            </a:solidFill>
            <a:prstDash val="dash"/>
          </a:ln>
        </p:spPr>
        <p:txBody>
          <a:bodyPr wrap="square" rtlCol="0">
            <a:spAutoFit/>
          </a:bodyPr>
          <a:lstStyle/>
          <a:p>
            <a:pPr algn="ctr"/>
            <a:r>
              <a:rPr lang="nl-BE" sz="1400" dirty="0"/>
              <a:t>Na het overleg neemt de VV aannemer een beslissing over het verdere verloop van de werken.</a:t>
            </a:r>
          </a:p>
        </p:txBody>
      </p:sp>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74075" y="2986724"/>
            <a:ext cx="413070" cy="975842"/>
          </a:xfrm>
          <a:prstGeom prst="rect">
            <a:avLst/>
          </a:prstGeom>
          <a:ln w="25400">
            <a:solidFill>
              <a:schemeClr val="tx2">
                <a:lumMod val="85000"/>
              </a:schemeClr>
            </a:solid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5270" y="1751292"/>
            <a:ext cx="347179" cy="820180"/>
          </a:xfrm>
          <a:prstGeom prst="rect">
            <a:avLst/>
          </a:prstGeom>
        </p:spPr>
      </p:pic>
      <p:cxnSp>
        <p:nvCxnSpPr>
          <p:cNvPr id="53257"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cxnSp>
        <p:nvCxnSpPr>
          <p:cNvPr id="53258"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53259"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3260"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53261"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53262"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3263"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53264"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3265"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3266"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53267"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53268"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53269" name="Group 188"/>
          <p:cNvGrpSpPr>
            <a:grpSpLocks noChangeAspect="1"/>
          </p:cNvGrpSpPr>
          <p:nvPr/>
        </p:nvGrpSpPr>
        <p:grpSpPr bwMode="auto">
          <a:xfrm>
            <a:off x="5808663" y="3844926"/>
            <a:ext cx="107950" cy="73025"/>
            <a:chOff x="7956376" y="548680"/>
            <a:chExt cx="216024" cy="144016"/>
          </a:xfrm>
        </p:grpSpPr>
        <p:cxnSp>
          <p:nvCxnSpPr>
            <p:cNvPr id="5328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329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3270" name="Group 188"/>
          <p:cNvGrpSpPr>
            <a:grpSpLocks noChangeAspect="1"/>
          </p:cNvGrpSpPr>
          <p:nvPr/>
        </p:nvGrpSpPr>
        <p:grpSpPr bwMode="auto">
          <a:xfrm>
            <a:off x="7032625" y="3844926"/>
            <a:ext cx="107950" cy="73025"/>
            <a:chOff x="7956376" y="548680"/>
            <a:chExt cx="216024" cy="144016"/>
          </a:xfrm>
        </p:grpSpPr>
        <p:cxnSp>
          <p:nvCxnSpPr>
            <p:cNvPr id="5328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328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3271" name="TextBox 32"/>
          <p:cNvSpPr txBox="1">
            <a:spLocks noChangeArrowheads="1"/>
          </p:cNvSpPr>
          <p:nvPr/>
        </p:nvSpPr>
        <p:spPr bwMode="auto">
          <a:xfrm>
            <a:off x="9551989" y="3284539"/>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53272"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cxnSp>
        <p:nvCxnSpPr>
          <p:cNvPr id="53273"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53275"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53277"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53278"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cxnSp>
        <p:nvCxnSpPr>
          <p:cNvPr id="42"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53280"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werken</a:t>
            </a:r>
          </a:p>
        </p:txBody>
      </p:sp>
      <p:sp>
        <p:nvSpPr>
          <p:cNvPr id="53281"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53282"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pic>
        <p:nvPicPr>
          <p:cNvPr id="53283" name="Picture 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214" y="1557339"/>
            <a:ext cx="1006475" cy="962025"/>
          </a:xfrm>
          <a:prstGeom prst="rect">
            <a:avLst/>
          </a:prstGeom>
          <a:noFill/>
          <a:ln w="9525">
            <a:noFill/>
            <a:miter lim="800000"/>
            <a:headEnd/>
            <a:tailEnd/>
          </a:ln>
        </p:spPr>
      </p:pic>
      <p:sp>
        <p:nvSpPr>
          <p:cNvPr id="43" name="Rechthoek 35"/>
          <p:cNvSpPr>
            <a:spLocks noChangeArrowheads="1"/>
          </p:cNvSpPr>
          <p:nvPr/>
        </p:nvSpPr>
        <p:spPr bwMode="auto">
          <a:xfrm>
            <a:off x="6021611" y="1314186"/>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46" name="Title 1"/>
          <p:cNvSpPr txBox="1">
            <a:spLocks/>
          </p:cNvSpPr>
          <p:nvPr/>
        </p:nvSpPr>
        <p:spPr>
          <a:xfrm>
            <a:off x="875681" y="502935"/>
            <a:ext cx="8280400" cy="50323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en-US" sz="1800" b="1" dirty="0">
                <a:solidFill>
                  <a:schemeClr val="accent1"/>
                </a:solidFill>
              </a:rPr>
              <a:t>2.3 </a:t>
            </a:r>
            <a:r>
              <a:rPr lang="en-US" sz="1800" b="1" dirty="0" err="1">
                <a:solidFill>
                  <a:schemeClr val="accent1"/>
                </a:solidFill>
              </a:rPr>
              <a:t>Onvoldoende</a:t>
            </a:r>
            <a:r>
              <a:rPr lang="en-US" sz="1800" b="1" dirty="0">
                <a:solidFill>
                  <a:schemeClr val="accent1"/>
                </a:solidFill>
              </a:rPr>
              <a:t> </a:t>
            </a:r>
            <a:r>
              <a:rPr lang="en-US" sz="1800" b="1" dirty="0" err="1">
                <a:solidFill>
                  <a:schemeClr val="accent1"/>
                </a:solidFill>
              </a:rPr>
              <a:t>hoorbaarheid</a:t>
            </a:r>
            <a:endParaRPr lang="en-US" sz="2400" b="1" dirty="0">
              <a:solidFill>
                <a:schemeClr val="accent1"/>
              </a:solidFill>
            </a:endParaRPr>
          </a:p>
        </p:txBody>
      </p:sp>
      <p:sp>
        <p:nvSpPr>
          <p:cNvPr id="47"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2.3 </a:t>
            </a:r>
            <a:r>
              <a:rPr lang="en-GB" dirty="0" err="1"/>
              <a:t>Onvoldonede</a:t>
            </a:r>
            <a:r>
              <a:rPr lang="en-GB" dirty="0"/>
              <a:t> </a:t>
            </a:r>
            <a:r>
              <a:rPr lang="en-GB" dirty="0" err="1"/>
              <a:t>hoorbaarheid</a:t>
            </a:r>
            <a:endParaRPr lang="en-GB" dirty="0"/>
          </a:p>
        </p:txBody>
      </p:sp>
      <p:cxnSp>
        <p:nvCxnSpPr>
          <p:cNvPr id="53251" name="Straight Arrow Connector 287"/>
          <p:cNvCxnSpPr>
            <a:cxnSpLocks noChangeShapeType="1"/>
          </p:cNvCxnSpPr>
          <p:nvPr/>
        </p:nvCxnSpPr>
        <p:spPr bwMode="auto">
          <a:xfrm flipH="1">
            <a:off x="6472220" y="2124180"/>
            <a:ext cx="35716" cy="1160359"/>
          </a:xfrm>
          <a:prstGeom prst="straightConnector1">
            <a:avLst/>
          </a:prstGeom>
          <a:noFill/>
          <a:ln w="12700" algn="ctr">
            <a:solidFill>
              <a:schemeClr val="tx1"/>
            </a:solidFill>
            <a:prstDash val="dash"/>
            <a:round/>
            <a:headEnd/>
            <a:tailEnd type="arrow" w="med" len="med"/>
          </a:ln>
        </p:spPr>
      </p:cxnSp>
      <p:pic>
        <p:nvPicPr>
          <p:cNvPr id="44" name="Picture 43"/>
          <p:cNvPicPr>
            <a:picLocks noChangeAspect="1"/>
          </p:cNvPicPr>
          <p:nvPr/>
        </p:nvPicPr>
        <p:blipFill rotWithShape="1">
          <a:blip r:embed="rId5"/>
          <a:srcRect r="45756"/>
          <a:stretch/>
        </p:blipFill>
        <p:spPr>
          <a:xfrm>
            <a:off x="6364576" y="3387425"/>
            <a:ext cx="415333" cy="606573"/>
          </a:xfrm>
          <a:prstGeom prst="rect">
            <a:avLst/>
          </a:prstGeom>
        </p:spPr>
      </p:pic>
      <p:pic>
        <p:nvPicPr>
          <p:cNvPr id="45" name="Picture 44"/>
          <p:cNvPicPr>
            <a:picLocks noChangeAspect="1"/>
          </p:cNvPicPr>
          <p:nvPr/>
        </p:nvPicPr>
        <p:blipFill rotWithShape="1">
          <a:blip r:embed="rId5"/>
          <a:srcRect r="45756"/>
          <a:stretch/>
        </p:blipFill>
        <p:spPr>
          <a:xfrm>
            <a:off x="6056887" y="3312274"/>
            <a:ext cx="415333" cy="606573"/>
          </a:xfrm>
          <a:prstGeom prst="rect">
            <a:avLst/>
          </a:prstGeom>
        </p:spPr>
      </p:pic>
      <p:pic>
        <p:nvPicPr>
          <p:cNvPr id="49"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3968" y="2770140"/>
            <a:ext cx="208128" cy="169365"/>
          </a:xfrm>
          <a:prstGeom prst="rect">
            <a:avLst/>
          </a:prstGeom>
          <a:noFill/>
          <a:ln w="9525">
            <a:noFill/>
            <a:miter lim="800000"/>
            <a:headEnd/>
            <a:tailEnd/>
          </a:ln>
        </p:spPr>
      </p:pic>
      <p:pic>
        <p:nvPicPr>
          <p:cNvPr id="50"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0452" y="2996903"/>
            <a:ext cx="208128" cy="169365"/>
          </a:xfrm>
          <a:prstGeom prst="rect">
            <a:avLst/>
          </a:prstGeom>
          <a:noFill/>
          <a:ln w="9525">
            <a:noFill/>
            <a:miter lim="800000"/>
            <a:headEnd/>
            <a:tailEnd/>
          </a:ln>
        </p:spPr>
      </p:pic>
      <p:pic>
        <p:nvPicPr>
          <p:cNvPr id="53"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5455" y="2768576"/>
            <a:ext cx="208128" cy="169365"/>
          </a:xfrm>
          <a:prstGeom prst="rect">
            <a:avLst/>
          </a:prstGeom>
          <a:noFill/>
          <a:ln w="9525">
            <a:noFill/>
            <a:miter lim="800000"/>
            <a:headEnd/>
            <a:tailEnd/>
          </a:ln>
        </p:spPr>
      </p:pic>
      <p:pic>
        <p:nvPicPr>
          <p:cNvPr id="54"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5455" y="2996902"/>
            <a:ext cx="208128" cy="169365"/>
          </a:xfrm>
          <a:prstGeom prst="rect">
            <a:avLst/>
          </a:prstGeom>
          <a:noFill/>
          <a:ln w="9525">
            <a:noFill/>
            <a:miter lim="800000"/>
            <a:headEnd/>
            <a:tailEnd/>
          </a:ln>
        </p:spPr>
      </p:pic>
      <p:pic>
        <p:nvPicPr>
          <p:cNvPr id="55" name="Picture 11" descr="D:\Documents And Settings\GQR7802\Local Settings\Temporary Internet Files\Content.IE5\HNYX0581\MC90044131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9873" y="2770141"/>
            <a:ext cx="208128" cy="16936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4274" name="Straight Connector 16"/>
          <p:cNvCxnSpPr>
            <a:cxnSpLocks noChangeShapeType="1"/>
          </p:cNvCxnSpPr>
          <p:nvPr/>
        </p:nvCxnSpPr>
        <p:spPr bwMode="auto">
          <a:xfrm flipV="1">
            <a:off x="2640013" y="3875089"/>
            <a:ext cx="7632700" cy="3175"/>
          </a:xfrm>
          <a:prstGeom prst="line">
            <a:avLst/>
          </a:prstGeom>
          <a:noFill/>
          <a:ln w="31750" algn="ctr">
            <a:solidFill>
              <a:srgbClr val="002060"/>
            </a:solidFill>
            <a:round/>
            <a:headEnd/>
            <a:tailEnd/>
          </a:ln>
        </p:spPr>
      </p:cxnSp>
      <p:sp>
        <p:nvSpPr>
          <p:cNvPr id="54275"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pic>
        <p:nvPicPr>
          <p:cNvPr id="62" name="Picture 7"/>
          <p:cNvPicPr>
            <a:picLocks noChangeAspect="1" noChangeArrowheads="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84033" y="2780928"/>
            <a:ext cx="172695" cy="137586"/>
          </a:xfrm>
          <a:prstGeom prst="rect">
            <a:avLst/>
          </a:prstGeom>
          <a:noFill/>
          <a:ln w="9525">
            <a:noFill/>
            <a:miter lim="800000"/>
            <a:headEnd/>
            <a:tailEnd/>
          </a:ln>
        </p:spPr>
      </p:pic>
      <p:pic>
        <p:nvPicPr>
          <p:cNvPr id="54280" name="Picture 8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7575" y="1052514"/>
            <a:ext cx="4897438" cy="833437"/>
          </a:xfrm>
          <a:prstGeom prst="rect">
            <a:avLst/>
          </a:prstGeom>
          <a:noFill/>
          <a:ln w="9525">
            <a:noFill/>
            <a:miter lim="800000"/>
            <a:headEnd/>
            <a:tailEnd/>
          </a:ln>
        </p:spPr>
      </p:pic>
      <p:cxnSp>
        <p:nvCxnSpPr>
          <p:cNvPr id="54281" name="Straight Arrow Connector 135"/>
          <p:cNvCxnSpPr>
            <a:cxnSpLocks noChangeShapeType="1"/>
          </p:cNvCxnSpPr>
          <p:nvPr/>
        </p:nvCxnSpPr>
        <p:spPr bwMode="auto">
          <a:xfrm>
            <a:off x="1919288" y="1268413"/>
            <a:ext cx="0" cy="4895850"/>
          </a:xfrm>
          <a:prstGeom prst="straightConnector1">
            <a:avLst/>
          </a:prstGeom>
          <a:noFill/>
          <a:ln w="12700" algn="ctr">
            <a:solidFill>
              <a:srgbClr val="002060"/>
            </a:solidFill>
            <a:prstDash val="dash"/>
            <a:round/>
            <a:headEnd/>
            <a:tailEnd type="arrow" w="med" len="med"/>
          </a:ln>
        </p:spPr>
      </p:cxnSp>
      <p:sp>
        <p:nvSpPr>
          <p:cNvPr id="54282"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4283"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54284" name="Straight Connector 16"/>
          <p:cNvCxnSpPr>
            <a:cxnSpLocks noChangeShapeType="1"/>
          </p:cNvCxnSpPr>
          <p:nvPr/>
        </p:nvCxnSpPr>
        <p:spPr bwMode="auto">
          <a:xfrm flipV="1">
            <a:off x="2640013" y="4211639"/>
            <a:ext cx="7632700" cy="1587"/>
          </a:xfrm>
          <a:prstGeom prst="line">
            <a:avLst/>
          </a:prstGeom>
          <a:noFill/>
          <a:ln w="31750" algn="ctr">
            <a:solidFill>
              <a:srgbClr val="002060"/>
            </a:solidFill>
            <a:round/>
            <a:headEnd/>
            <a:tailEnd/>
          </a:ln>
        </p:spPr>
      </p:cxnSp>
      <p:sp>
        <p:nvSpPr>
          <p:cNvPr id="54285"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4286"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54287" name="Chevron 29"/>
          <p:cNvSpPr>
            <a:spLocks noChangeArrowheads="1"/>
          </p:cNvSpPr>
          <p:nvPr/>
        </p:nvSpPr>
        <p:spPr bwMode="auto">
          <a:xfrm>
            <a:off x="2803526" y="3789363"/>
            <a:ext cx="142875" cy="144462"/>
          </a:xfrm>
          <a:prstGeom prst="chevron">
            <a:avLst>
              <a:gd name="adj" fmla="val 50000"/>
            </a:avLst>
          </a:prstGeom>
          <a:solidFill>
            <a:srgbClr val="002060"/>
          </a:solidFill>
          <a:ln w="31750" algn="ctr">
            <a:solidFill>
              <a:schemeClr val="accent2"/>
            </a:solidFill>
            <a:round/>
            <a:headEnd/>
            <a:tailEnd/>
          </a:ln>
        </p:spPr>
        <p:txBody>
          <a:bodyPr wrap="none" anchor="ctr"/>
          <a:lstStyle/>
          <a:p>
            <a:pPr algn="ctr"/>
            <a:endParaRPr lang="en-US"/>
          </a:p>
        </p:txBody>
      </p:sp>
      <p:sp>
        <p:nvSpPr>
          <p:cNvPr id="54288" name="Chevron 30"/>
          <p:cNvSpPr>
            <a:spLocks noChangeAspect="1"/>
          </p:cNvSpPr>
          <p:nvPr/>
        </p:nvSpPr>
        <p:spPr bwMode="auto">
          <a:xfrm flipH="1">
            <a:off x="2803526" y="4149726"/>
            <a:ext cx="142875" cy="142875"/>
          </a:xfrm>
          <a:prstGeom prst="chevron">
            <a:avLst>
              <a:gd name="adj" fmla="val 50000"/>
            </a:avLst>
          </a:prstGeom>
          <a:solidFill>
            <a:srgbClr val="002060"/>
          </a:solidFill>
          <a:ln w="31750" algn="ctr">
            <a:solidFill>
              <a:schemeClr val="accent2"/>
            </a:solidFill>
            <a:round/>
            <a:headEnd/>
            <a:tailEnd/>
          </a:ln>
        </p:spPr>
        <p:txBody>
          <a:bodyPr wrap="none" anchor="ctr"/>
          <a:lstStyle/>
          <a:p>
            <a:pPr algn="ctr"/>
            <a:endParaRPr lang="en-US"/>
          </a:p>
        </p:txBody>
      </p:sp>
      <p:sp>
        <p:nvSpPr>
          <p:cNvPr id="54289"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54290"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grpSp>
        <p:nvGrpSpPr>
          <p:cNvPr id="54291" name="Group 188"/>
          <p:cNvGrpSpPr>
            <a:grpSpLocks noChangeAspect="1"/>
          </p:cNvGrpSpPr>
          <p:nvPr/>
        </p:nvGrpSpPr>
        <p:grpSpPr bwMode="auto">
          <a:xfrm>
            <a:off x="5808663" y="3844926"/>
            <a:ext cx="107950" cy="73025"/>
            <a:chOff x="7956376" y="548680"/>
            <a:chExt cx="216024" cy="144016"/>
          </a:xfrm>
        </p:grpSpPr>
        <p:cxnSp>
          <p:nvCxnSpPr>
            <p:cNvPr id="5432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432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4292" name="Group 188"/>
          <p:cNvGrpSpPr>
            <a:grpSpLocks noChangeAspect="1"/>
          </p:cNvGrpSpPr>
          <p:nvPr/>
        </p:nvGrpSpPr>
        <p:grpSpPr bwMode="auto">
          <a:xfrm>
            <a:off x="7032625" y="3844926"/>
            <a:ext cx="107950" cy="73025"/>
            <a:chOff x="7956376" y="548680"/>
            <a:chExt cx="216024" cy="144016"/>
          </a:xfrm>
        </p:grpSpPr>
        <p:cxnSp>
          <p:nvCxnSpPr>
            <p:cNvPr id="5431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432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4293" name="TextBox 32"/>
          <p:cNvSpPr txBox="1">
            <a:spLocks noChangeArrowheads="1"/>
          </p:cNvSpPr>
          <p:nvPr/>
        </p:nvSpPr>
        <p:spPr bwMode="auto">
          <a:xfrm>
            <a:off x="9551989" y="3284539"/>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54294"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cxnSp>
        <p:nvCxnSpPr>
          <p:cNvPr id="54295"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pic>
        <p:nvPicPr>
          <p:cNvPr id="33" name="Picture 7"/>
          <p:cNvPicPr>
            <a:picLocks noChangeAspect="1" noChangeArrowheads="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87889" y="2931374"/>
            <a:ext cx="172695" cy="137586"/>
          </a:xfrm>
          <a:prstGeom prst="rect">
            <a:avLst/>
          </a:prstGeom>
          <a:noFill/>
          <a:ln w="9525">
            <a:noFill/>
            <a:miter lim="800000"/>
            <a:headEnd/>
            <a:tailEnd/>
          </a:ln>
        </p:spPr>
      </p:pic>
      <p:cxnSp>
        <p:nvCxnSpPr>
          <p:cNvPr id="54297"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pic>
        <p:nvPicPr>
          <p:cNvPr id="35" name="Picture 7"/>
          <p:cNvPicPr>
            <a:picLocks noChangeAspect="1" noChangeArrowheads="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15881" y="3212976"/>
            <a:ext cx="172695" cy="137586"/>
          </a:xfrm>
          <a:prstGeom prst="rect">
            <a:avLst/>
          </a:prstGeom>
          <a:noFill/>
          <a:ln w="9525">
            <a:noFill/>
            <a:miter lim="800000"/>
            <a:headEnd/>
            <a:tailEnd/>
          </a:ln>
        </p:spPr>
      </p:pic>
      <p:cxnSp>
        <p:nvCxnSpPr>
          <p:cNvPr id="54299"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54300"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cxnSp>
        <p:nvCxnSpPr>
          <p:cNvPr id="42"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54302"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rgbClr val="002060"/>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hinder voor de hoorbaarheid</a:t>
            </a:r>
          </a:p>
        </p:txBody>
      </p:sp>
      <p:sp>
        <p:nvSpPr>
          <p:cNvPr id="54303"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54304"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pic>
        <p:nvPicPr>
          <p:cNvPr id="54305" name="Picture 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8214" y="1557339"/>
            <a:ext cx="1006475" cy="962025"/>
          </a:xfrm>
          <a:prstGeom prst="rect">
            <a:avLst/>
          </a:prstGeom>
          <a:noFill/>
          <a:ln w="9525">
            <a:noFill/>
            <a:miter lim="800000"/>
            <a:headEnd/>
            <a:tailEnd/>
          </a:ln>
        </p:spPr>
      </p:pic>
      <p:pic>
        <p:nvPicPr>
          <p:cNvPr id="66" name="Picture 7"/>
          <p:cNvPicPr>
            <a:picLocks noChangeAspect="1" noChangeArrowheads="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67522" y="2924944"/>
            <a:ext cx="172695" cy="137586"/>
          </a:xfrm>
          <a:prstGeom prst="rect">
            <a:avLst/>
          </a:prstGeom>
          <a:noFill/>
          <a:ln w="9525">
            <a:noFill/>
            <a:miter lim="800000"/>
            <a:headEnd/>
            <a:tailEnd/>
          </a:ln>
        </p:spPr>
      </p:pic>
      <p:pic>
        <p:nvPicPr>
          <p:cNvPr id="68" name="Picture 7"/>
          <p:cNvPicPr>
            <a:picLocks noChangeAspect="1" noChangeArrowheads="1"/>
          </p:cNvPicPr>
          <p:nvPr/>
        </p:nvPicPr>
        <p:blipFill>
          <a:blip r:embed="rId4"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11538" y="3206546"/>
            <a:ext cx="172695" cy="137586"/>
          </a:xfrm>
          <a:prstGeom prst="rect">
            <a:avLst/>
          </a:prstGeom>
          <a:noFill/>
          <a:ln w="9525">
            <a:noFill/>
            <a:miter lim="800000"/>
            <a:headEnd/>
            <a:tailEnd/>
          </a:ln>
        </p:spPr>
      </p:pic>
      <p:pic>
        <p:nvPicPr>
          <p:cNvPr id="5430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8213" y="1557339"/>
            <a:ext cx="977900" cy="947737"/>
          </a:xfrm>
          <a:prstGeom prst="rect">
            <a:avLst/>
          </a:prstGeom>
          <a:noFill/>
          <a:ln w="9525">
            <a:noFill/>
            <a:miter lim="800000"/>
            <a:headEnd/>
            <a:tailEnd/>
          </a:ln>
        </p:spPr>
      </p:pic>
      <p:pic>
        <p:nvPicPr>
          <p:cNvPr id="51" name="Picture 3"/>
          <p:cNvPicPr>
            <a:picLocks noChangeAspect="1" noChangeArrowheads="1"/>
          </p:cNvPicPr>
          <p:nvPr/>
        </p:nvPicPr>
        <p:blipFill>
          <a:blip r:embed="rId8"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2503" y="2829454"/>
            <a:ext cx="391194" cy="330026"/>
          </a:xfrm>
          <a:prstGeom prst="rect">
            <a:avLst/>
          </a:prstGeom>
          <a:noFill/>
          <a:ln w="9525">
            <a:noFill/>
            <a:miter lim="800000"/>
            <a:headEnd/>
            <a:tailEnd/>
          </a:ln>
        </p:spPr>
      </p:pic>
      <p:grpSp>
        <p:nvGrpSpPr>
          <p:cNvPr id="54313" name="Group 15"/>
          <p:cNvGrpSpPr>
            <a:grpSpLocks/>
          </p:cNvGrpSpPr>
          <p:nvPr/>
        </p:nvGrpSpPr>
        <p:grpSpPr bwMode="auto">
          <a:xfrm>
            <a:off x="5603274" y="2519364"/>
            <a:ext cx="1800225" cy="2341562"/>
            <a:chOff x="4716016" y="908720"/>
            <a:chExt cx="1800200" cy="2340260"/>
          </a:xfrm>
        </p:grpSpPr>
        <p:sp>
          <p:nvSpPr>
            <p:cNvPr id="57" name="Oval 16"/>
            <p:cNvSpPr>
              <a:spLocks noChangeAspect="1"/>
            </p:cNvSpPr>
            <p:nvPr/>
          </p:nvSpPr>
          <p:spPr>
            <a:xfrm>
              <a:off x="4716016" y="908720"/>
              <a:ext cx="1800200" cy="1800002"/>
            </a:xfrm>
            <a:prstGeom prst="ellipse">
              <a:avLst/>
            </a:prstGeom>
            <a:gradFill flip="none" rotWithShape="1">
              <a:gsLst>
                <a:gs pos="0">
                  <a:schemeClr val="bg1">
                    <a:alpha val="0"/>
                  </a:schemeClr>
                </a:gs>
                <a:gs pos="64999">
                  <a:srgbClr val="F0EBD5"/>
                </a:gs>
                <a:gs pos="100000">
                  <a:srgbClr val="D1C39F"/>
                </a:gs>
              </a:gsLst>
              <a:path path="circle">
                <a:fillToRect l="50000" t="50000" r="50000" b="50000"/>
              </a:path>
              <a:tileRect/>
            </a:gradFill>
            <a:ln w="34925">
              <a:solidFill>
                <a:srgbClr val="FFFFFF"/>
              </a:solidFill>
            </a:ln>
            <a:effectLst>
              <a:outerShdw blurRad="317500" dir="2700000" algn="ctr">
                <a:srgbClr val="000000">
                  <a:alpha val="43000"/>
                </a:srgbClr>
              </a:outerShdw>
            </a:effectLst>
            <a:scene3d>
              <a:camera prst="perspectiveFront" fov="3300000">
                <a:rot lat="20144934" lon="20349730" rev="239438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8" name="Straight Connector 17"/>
            <p:cNvCxnSpPr>
              <a:cxnSpLocks noChangeAspect="1"/>
            </p:cNvCxnSpPr>
            <p:nvPr/>
          </p:nvCxnSpPr>
          <p:spPr>
            <a:xfrm>
              <a:off x="5728629" y="2708920"/>
              <a:ext cx="90009" cy="540060"/>
            </a:xfrm>
            <a:prstGeom prst="line">
              <a:avLst/>
            </a:prstGeom>
            <a:ln w="152400" cap="rnd">
              <a:solidFill>
                <a:schemeClr val="tx1"/>
              </a:solidFill>
              <a:miter lim="800000"/>
            </a:ln>
            <a:effectLst>
              <a:outerShdw blurRad="76200" dir="13500000" sy="23000" kx="1200000" algn="br" rotWithShape="0">
                <a:prstClr val="black">
                  <a:alpha val="20000"/>
                </a:prstClr>
              </a:outerShdw>
              <a:softEdge rad="12700"/>
            </a:effectLst>
            <a:scene3d>
              <a:camera prst="orthographicFront"/>
              <a:lightRig rig="threePt" dir="t"/>
            </a:scene3d>
            <a:sp3d>
              <a:bevelT prst="slope"/>
            </a:sp3d>
          </p:spPr>
          <p:style>
            <a:lnRef idx="1">
              <a:schemeClr val="accent1"/>
            </a:lnRef>
            <a:fillRef idx="0">
              <a:schemeClr val="accent1"/>
            </a:fillRef>
            <a:effectRef idx="0">
              <a:schemeClr val="accent1"/>
            </a:effectRef>
            <a:fontRef idx="minor">
              <a:schemeClr val="tx1"/>
            </a:fontRef>
          </p:style>
        </p:cxnSp>
      </p:grpSp>
      <p:sp>
        <p:nvSpPr>
          <p:cNvPr id="54314" name="TextBox 51"/>
          <p:cNvSpPr txBox="1">
            <a:spLocks noChangeArrowheads="1"/>
          </p:cNvSpPr>
          <p:nvPr/>
        </p:nvSpPr>
        <p:spPr bwMode="auto">
          <a:xfrm>
            <a:off x="5808663" y="2708275"/>
            <a:ext cx="215900" cy="369888"/>
          </a:xfrm>
          <a:prstGeom prst="rect">
            <a:avLst/>
          </a:prstGeom>
          <a:noFill/>
          <a:ln w="9525">
            <a:noFill/>
            <a:miter lim="800000"/>
            <a:headEnd/>
            <a:tailEnd/>
          </a:ln>
        </p:spPr>
        <p:txBody>
          <a:bodyPr>
            <a:spAutoFit/>
          </a:bodyPr>
          <a:lstStyle/>
          <a:p>
            <a:r>
              <a:rPr lang="en-US" b="1">
                <a:solidFill>
                  <a:srgbClr val="C00000"/>
                </a:solidFill>
              </a:rPr>
              <a:t>?</a:t>
            </a:r>
          </a:p>
        </p:txBody>
      </p:sp>
      <p:sp>
        <p:nvSpPr>
          <p:cNvPr id="54315" name="TextBox 52"/>
          <p:cNvSpPr txBox="1">
            <a:spLocks noChangeArrowheads="1"/>
          </p:cNvSpPr>
          <p:nvPr/>
        </p:nvSpPr>
        <p:spPr bwMode="auto">
          <a:xfrm>
            <a:off x="5951538" y="2565400"/>
            <a:ext cx="215900" cy="368300"/>
          </a:xfrm>
          <a:prstGeom prst="rect">
            <a:avLst/>
          </a:prstGeom>
          <a:noFill/>
          <a:ln w="9525">
            <a:noFill/>
            <a:miter lim="800000"/>
            <a:headEnd/>
            <a:tailEnd/>
          </a:ln>
        </p:spPr>
        <p:txBody>
          <a:bodyPr>
            <a:spAutoFit/>
          </a:bodyPr>
          <a:lstStyle/>
          <a:p>
            <a:r>
              <a:rPr lang="en-US" b="1">
                <a:solidFill>
                  <a:srgbClr val="C00000"/>
                </a:solidFill>
              </a:rPr>
              <a:t>?</a:t>
            </a:r>
          </a:p>
        </p:txBody>
      </p:sp>
      <p:sp>
        <p:nvSpPr>
          <p:cNvPr id="54316" name="TextBox 53"/>
          <p:cNvSpPr txBox="1">
            <a:spLocks noChangeArrowheads="1"/>
          </p:cNvSpPr>
          <p:nvPr/>
        </p:nvSpPr>
        <p:spPr bwMode="auto">
          <a:xfrm>
            <a:off x="5843588" y="2916239"/>
            <a:ext cx="215900" cy="369887"/>
          </a:xfrm>
          <a:prstGeom prst="rect">
            <a:avLst/>
          </a:prstGeom>
          <a:noFill/>
          <a:ln w="9525">
            <a:noFill/>
            <a:miter lim="800000"/>
            <a:headEnd/>
            <a:tailEnd/>
          </a:ln>
        </p:spPr>
        <p:txBody>
          <a:bodyPr>
            <a:spAutoFit/>
          </a:bodyPr>
          <a:lstStyle/>
          <a:p>
            <a:r>
              <a:rPr lang="en-US" b="1">
                <a:solidFill>
                  <a:srgbClr val="C00000"/>
                </a:solidFill>
              </a:rPr>
              <a:t>?</a:t>
            </a:r>
          </a:p>
        </p:txBody>
      </p:sp>
      <p:sp>
        <p:nvSpPr>
          <p:cNvPr id="52" name="Rechthoek 35"/>
          <p:cNvSpPr>
            <a:spLocks noChangeArrowheads="1"/>
          </p:cNvSpPr>
          <p:nvPr/>
        </p:nvSpPr>
        <p:spPr bwMode="auto">
          <a:xfrm>
            <a:off x="6945313" y="1876344"/>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59"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2.3  </a:t>
            </a:r>
            <a:r>
              <a:rPr lang="en-GB" dirty="0" err="1"/>
              <a:t>Onvoldoende</a:t>
            </a:r>
            <a:r>
              <a:rPr lang="en-GB" dirty="0"/>
              <a:t> </a:t>
            </a:r>
            <a:r>
              <a:rPr lang="en-GB" dirty="0" err="1"/>
              <a:t>hoorbaarheid</a:t>
            </a:r>
            <a:endParaRPr lang="en-GB" dirty="0"/>
          </a:p>
        </p:txBody>
      </p:sp>
      <p:pic>
        <p:nvPicPr>
          <p:cNvPr id="2" name="Picture 1"/>
          <p:cNvPicPr>
            <a:picLocks noChangeAspect="1"/>
          </p:cNvPicPr>
          <p:nvPr/>
        </p:nvPicPr>
        <p:blipFill>
          <a:blip r:embed="rId9"/>
          <a:stretch>
            <a:fillRect/>
          </a:stretch>
        </p:blipFill>
        <p:spPr>
          <a:xfrm>
            <a:off x="8184233" y="4801968"/>
            <a:ext cx="3402543" cy="1610165"/>
          </a:xfrm>
          <a:prstGeom prst="rect">
            <a:avLst/>
          </a:prstGeom>
          <a:ln w="15875" cmpd="thickThin">
            <a:solidFill>
              <a:schemeClr val="accent2"/>
            </a:solidFill>
          </a:ln>
        </p:spPr>
      </p:pic>
      <p:pic>
        <p:nvPicPr>
          <p:cNvPr id="53" name="Picture 52"/>
          <p:cNvPicPr>
            <a:picLocks noChangeAspect="1"/>
          </p:cNvPicPr>
          <p:nvPr/>
        </p:nvPicPr>
        <p:blipFill rotWithShape="1">
          <a:blip r:embed="rId10"/>
          <a:srcRect r="45756"/>
          <a:stretch/>
        </p:blipFill>
        <p:spPr>
          <a:xfrm>
            <a:off x="6134775" y="3293177"/>
            <a:ext cx="415333" cy="606573"/>
          </a:xfrm>
          <a:prstGeom prst="rect">
            <a:avLst/>
          </a:prstGeom>
        </p:spPr>
      </p:pic>
      <p:pic>
        <p:nvPicPr>
          <p:cNvPr id="54" name="Picture 53"/>
          <p:cNvPicPr>
            <a:picLocks noChangeAspect="1"/>
          </p:cNvPicPr>
          <p:nvPr/>
        </p:nvPicPr>
        <p:blipFill rotWithShape="1">
          <a:blip r:embed="rId10"/>
          <a:srcRect r="45756"/>
          <a:stretch/>
        </p:blipFill>
        <p:spPr>
          <a:xfrm>
            <a:off x="6571036" y="3358046"/>
            <a:ext cx="415333" cy="606573"/>
          </a:xfrm>
          <a:prstGeom prst="rect">
            <a:avLst/>
          </a:prstGeom>
        </p:spPr>
      </p:pic>
      <p:pic>
        <p:nvPicPr>
          <p:cNvPr id="55" name="Picture 5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15440" y="1694339"/>
            <a:ext cx="347179" cy="820180"/>
          </a:xfrm>
          <a:prstGeom prst="rect">
            <a:avLst/>
          </a:prstGeom>
        </p:spPr>
      </p:pic>
      <p:cxnSp>
        <p:nvCxnSpPr>
          <p:cNvPr id="54278" name="Straight Arrow Connector 287"/>
          <p:cNvCxnSpPr>
            <a:cxnSpLocks noChangeShapeType="1"/>
          </p:cNvCxnSpPr>
          <p:nvPr/>
        </p:nvCxnSpPr>
        <p:spPr bwMode="auto">
          <a:xfrm flipH="1">
            <a:off x="6456366" y="1856144"/>
            <a:ext cx="53762" cy="1356956"/>
          </a:xfrm>
          <a:prstGeom prst="straightConnector1">
            <a:avLst/>
          </a:prstGeom>
          <a:noFill/>
          <a:ln w="12700" algn="ctr">
            <a:solidFill>
              <a:schemeClr val="tx1"/>
            </a:solidFill>
            <a:prstDash val="dash"/>
            <a:round/>
            <a:headEnd/>
            <a:tailEnd type="arrow" w="med" len="med"/>
          </a:ln>
        </p:spPr>
      </p:cxn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325" name="Straight Arrow Connector 287"/>
          <p:cNvCxnSpPr>
            <a:cxnSpLocks noChangeShapeType="1"/>
          </p:cNvCxnSpPr>
          <p:nvPr/>
        </p:nvCxnSpPr>
        <p:spPr bwMode="auto">
          <a:xfrm>
            <a:off x="6527457" y="2108322"/>
            <a:ext cx="2808632" cy="1717554"/>
          </a:xfrm>
          <a:prstGeom prst="straightConnector1">
            <a:avLst/>
          </a:prstGeom>
          <a:noFill/>
          <a:ln w="12700" algn="ctr">
            <a:solidFill>
              <a:schemeClr val="tx1"/>
            </a:solidFill>
            <a:prstDash val="dash"/>
            <a:round/>
            <a:headEnd/>
            <a:tailEnd type="arrow" w="med" len="med"/>
          </a:ln>
        </p:spPr>
      </p:cxnSp>
      <p:cxnSp>
        <p:nvCxnSpPr>
          <p:cNvPr id="55323" name="Straight Arrow Connector 287"/>
          <p:cNvCxnSpPr>
            <a:cxnSpLocks noChangeShapeType="1"/>
          </p:cNvCxnSpPr>
          <p:nvPr/>
        </p:nvCxnSpPr>
        <p:spPr bwMode="auto">
          <a:xfrm flipH="1">
            <a:off x="4079877" y="2108268"/>
            <a:ext cx="2344165" cy="2004946"/>
          </a:xfrm>
          <a:prstGeom prst="straightConnector1">
            <a:avLst/>
          </a:prstGeom>
          <a:noFill/>
          <a:ln w="12700" algn="ctr">
            <a:solidFill>
              <a:schemeClr val="tx1"/>
            </a:solidFill>
            <a:prstDash val="dash"/>
            <a:round/>
            <a:headEnd/>
            <a:tailEnd type="arrow" w="med" len="med"/>
          </a:ln>
        </p:spPr>
      </p:cxnSp>
      <p:cxnSp>
        <p:nvCxnSpPr>
          <p:cNvPr id="55321" name="Straight Arrow Connector 287"/>
          <p:cNvCxnSpPr>
            <a:cxnSpLocks noChangeShapeType="1"/>
          </p:cNvCxnSpPr>
          <p:nvPr/>
        </p:nvCxnSpPr>
        <p:spPr bwMode="auto">
          <a:xfrm flipH="1">
            <a:off x="4079877" y="2081280"/>
            <a:ext cx="2390503" cy="1671570"/>
          </a:xfrm>
          <a:prstGeom prst="straightConnector1">
            <a:avLst/>
          </a:prstGeom>
          <a:noFill/>
          <a:ln w="12700" algn="ctr">
            <a:solidFill>
              <a:schemeClr val="tx1"/>
            </a:solidFill>
            <a:prstDash val="dash"/>
            <a:round/>
            <a:headEnd/>
            <a:tailEnd type="arrow" w="med" len="med"/>
          </a:ln>
        </p:spPr>
      </p:cxnSp>
      <p:cxnSp>
        <p:nvCxnSpPr>
          <p:cNvPr id="55326" name="Straight Arrow Connector 287"/>
          <p:cNvCxnSpPr>
            <a:cxnSpLocks noChangeShapeType="1"/>
          </p:cNvCxnSpPr>
          <p:nvPr/>
        </p:nvCxnSpPr>
        <p:spPr bwMode="auto">
          <a:xfrm>
            <a:off x="6542141" y="2071755"/>
            <a:ext cx="2793948" cy="2114483"/>
          </a:xfrm>
          <a:prstGeom prst="straightConnector1">
            <a:avLst/>
          </a:prstGeom>
          <a:noFill/>
          <a:ln w="12700" algn="ctr">
            <a:solidFill>
              <a:schemeClr val="tx1"/>
            </a:solidFill>
            <a:prstDash val="dash"/>
            <a:round/>
            <a:headEnd/>
            <a:tailEnd type="arrow" w="med" len="med"/>
          </a:ln>
        </p:spPr>
      </p:cxnSp>
      <p:cxnSp>
        <p:nvCxnSpPr>
          <p:cNvPr id="55299" name="Straight Arrow Connector 287"/>
          <p:cNvCxnSpPr>
            <a:cxnSpLocks noChangeShapeType="1"/>
          </p:cNvCxnSpPr>
          <p:nvPr/>
        </p:nvCxnSpPr>
        <p:spPr bwMode="auto">
          <a:xfrm flipH="1">
            <a:off x="6456364" y="2205038"/>
            <a:ext cx="71437" cy="1008062"/>
          </a:xfrm>
          <a:prstGeom prst="straightConnector1">
            <a:avLst/>
          </a:prstGeom>
          <a:noFill/>
          <a:ln w="12700" algn="ctr">
            <a:solidFill>
              <a:schemeClr val="tx1"/>
            </a:solidFill>
            <a:prstDash val="dash"/>
            <a:round/>
            <a:headEnd/>
            <a:tailEnd type="arrow" w="med" len="med"/>
          </a:ln>
        </p:spPr>
      </p:cxnSp>
      <p:pic>
        <p:nvPicPr>
          <p:cNvPr id="62" name="Picture 7"/>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84033" y="2780928"/>
            <a:ext cx="172695" cy="137586"/>
          </a:xfrm>
          <a:prstGeom prst="rect">
            <a:avLst/>
          </a:prstGeom>
          <a:noFill/>
          <a:ln w="9525">
            <a:noFill/>
            <a:miter lim="800000"/>
            <a:headEnd/>
            <a:tailEnd/>
          </a:ln>
        </p:spPr>
      </p:pic>
      <p:pic>
        <p:nvPicPr>
          <p:cNvPr id="55301"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7575" y="1052514"/>
            <a:ext cx="4897438" cy="833437"/>
          </a:xfrm>
          <a:prstGeom prst="rect">
            <a:avLst/>
          </a:prstGeom>
          <a:noFill/>
          <a:ln w="9525">
            <a:noFill/>
            <a:miter lim="800000"/>
            <a:headEnd/>
            <a:tailEnd/>
          </a:ln>
        </p:spPr>
      </p:pic>
      <p:cxnSp>
        <p:nvCxnSpPr>
          <p:cNvPr id="55305"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cxnSp>
        <p:nvCxnSpPr>
          <p:cNvPr id="55306"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55307"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5308"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55309"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55310"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5311"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55312"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5313"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5314"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55315"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55316"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55317" name="Group 188"/>
          <p:cNvGrpSpPr>
            <a:grpSpLocks noChangeAspect="1"/>
          </p:cNvGrpSpPr>
          <p:nvPr/>
        </p:nvGrpSpPr>
        <p:grpSpPr bwMode="auto">
          <a:xfrm>
            <a:off x="5808663" y="3844926"/>
            <a:ext cx="107950" cy="73025"/>
            <a:chOff x="7956376" y="548680"/>
            <a:chExt cx="216024" cy="144016"/>
          </a:xfrm>
        </p:grpSpPr>
        <p:cxnSp>
          <p:nvCxnSpPr>
            <p:cNvPr id="55346"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5347"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5318" name="Group 188"/>
          <p:cNvGrpSpPr>
            <a:grpSpLocks noChangeAspect="1"/>
          </p:cNvGrpSpPr>
          <p:nvPr/>
        </p:nvGrpSpPr>
        <p:grpSpPr bwMode="auto">
          <a:xfrm>
            <a:off x="7032625" y="3844926"/>
            <a:ext cx="107950" cy="73025"/>
            <a:chOff x="7956376" y="548680"/>
            <a:chExt cx="216024" cy="144016"/>
          </a:xfrm>
        </p:grpSpPr>
        <p:cxnSp>
          <p:nvCxnSpPr>
            <p:cNvPr id="5534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534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5319" name="TextBox 32"/>
          <p:cNvSpPr txBox="1">
            <a:spLocks noChangeArrowheads="1"/>
          </p:cNvSpPr>
          <p:nvPr/>
        </p:nvSpPr>
        <p:spPr bwMode="auto">
          <a:xfrm>
            <a:off x="9551989" y="3284539"/>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55320"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cxnSp>
        <p:nvCxnSpPr>
          <p:cNvPr id="42"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55328" name="Rounded Rectangle 122"/>
          <p:cNvSpPr>
            <a:spLocks noChangeArrowheads="1"/>
          </p:cNvSpPr>
          <p:nvPr/>
        </p:nvSpPr>
        <p:spPr bwMode="auto">
          <a:xfrm>
            <a:off x="1533526" y="3716339"/>
            <a:ext cx="701675" cy="649287"/>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alarm</a:t>
            </a:r>
          </a:p>
          <a:p>
            <a:pPr algn="ctr"/>
            <a:r>
              <a:rPr lang="nl-BE" sz="800" dirty="0">
                <a:latin typeface="Arial" panose="020B0604020202020204" pitchFamily="34" charset="0"/>
                <a:cs typeface="Arial" panose="020B0604020202020204" pitchFamily="34" charset="0"/>
              </a:rPr>
              <a:t>hoorbaarheid</a:t>
            </a:r>
          </a:p>
          <a:p>
            <a:pPr algn="ctr"/>
            <a:r>
              <a:rPr lang="nl-BE" sz="800" dirty="0">
                <a:latin typeface="Arial" panose="020B0604020202020204" pitchFamily="34" charset="0"/>
                <a:cs typeface="Arial" panose="020B0604020202020204" pitchFamily="34" charset="0"/>
              </a:rPr>
              <a:t>onzeker</a:t>
            </a:r>
          </a:p>
        </p:txBody>
      </p:sp>
      <p:sp>
        <p:nvSpPr>
          <p:cNvPr id="55329"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55330"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pic>
        <p:nvPicPr>
          <p:cNvPr id="55331" name="Picture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8214" y="1557339"/>
            <a:ext cx="1006475" cy="962025"/>
          </a:xfrm>
          <a:prstGeom prst="rect">
            <a:avLst/>
          </a:prstGeom>
          <a:noFill/>
          <a:ln w="9525">
            <a:noFill/>
            <a:miter lim="800000"/>
            <a:headEnd/>
            <a:tailEnd/>
          </a:ln>
        </p:spPr>
      </p:pic>
      <p:pic>
        <p:nvPicPr>
          <p:cNvPr id="5533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8213" y="1557339"/>
            <a:ext cx="977900" cy="947737"/>
          </a:xfrm>
          <a:prstGeom prst="rect">
            <a:avLst/>
          </a:prstGeom>
          <a:noFill/>
          <a:ln w="9525">
            <a:noFill/>
            <a:miter lim="800000"/>
            <a:headEnd/>
            <a:tailEnd/>
          </a:ln>
        </p:spPr>
      </p:pic>
      <p:pic>
        <p:nvPicPr>
          <p:cNvPr id="51" name="Picture 3"/>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88226" y="2780929"/>
            <a:ext cx="439822" cy="384425"/>
          </a:xfrm>
          <a:prstGeom prst="rect">
            <a:avLst/>
          </a:prstGeom>
          <a:noFill/>
          <a:ln w="9525">
            <a:noFill/>
            <a:miter lim="800000"/>
            <a:headEnd/>
            <a:tailEnd/>
          </a:ln>
        </p:spPr>
      </p:pic>
      <p:sp>
        <p:nvSpPr>
          <p:cNvPr id="54" name="Rectangular Callout 50"/>
          <p:cNvSpPr>
            <a:spLocks noChangeArrowheads="1"/>
          </p:cNvSpPr>
          <p:nvPr/>
        </p:nvSpPr>
        <p:spPr bwMode="auto">
          <a:xfrm>
            <a:off x="7032626" y="1844675"/>
            <a:ext cx="1655763" cy="215900"/>
          </a:xfrm>
          <a:prstGeom prst="wedgeRectCallout">
            <a:avLst>
              <a:gd name="adj1" fmla="val -67815"/>
              <a:gd name="adj2" fmla="val 46612"/>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ALARM!</a:t>
            </a:r>
            <a:endParaRPr lang="nl-BE" sz="1200" b="1" dirty="0">
              <a:solidFill>
                <a:schemeClr val="bg1"/>
              </a:solidFill>
            </a:endParaRPr>
          </a:p>
        </p:txBody>
      </p:sp>
      <p:sp>
        <p:nvSpPr>
          <p:cNvPr id="55340" name="TextBox 55"/>
          <p:cNvSpPr txBox="1">
            <a:spLocks noChangeArrowheads="1"/>
          </p:cNvSpPr>
          <p:nvPr/>
        </p:nvSpPr>
        <p:spPr bwMode="auto">
          <a:xfrm>
            <a:off x="5808663" y="2708275"/>
            <a:ext cx="215900" cy="369888"/>
          </a:xfrm>
          <a:prstGeom prst="rect">
            <a:avLst/>
          </a:prstGeom>
          <a:noFill/>
          <a:ln w="9525">
            <a:noFill/>
            <a:miter lim="800000"/>
            <a:headEnd/>
            <a:tailEnd/>
          </a:ln>
        </p:spPr>
        <p:txBody>
          <a:bodyPr>
            <a:spAutoFit/>
          </a:bodyPr>
          <a:lstStyle/>
          <a:p>
            <a:r>
              <a:rPr lang="en-US" b="1">
                <a:solidFill>
                  <a:srgbClr val="C00000"/>
                </a:solidFill>
              </a:rPr>
              <a:t>?</a:t>
            </a:r>
          </a:p>
        </p:txBody>
      </p:sp>
      <p:sp>
        <p:nvSpPr>
          <p:cNvPr id="55341" name="TextBox 57"/>
          <p:cNvSpPr txBox="1">
            <a:spLocks noChangeArrowheads="1"/>
          </p:cNvSpPr>
          <p:nvPr/>
        </p:nvSpPr>
        <p:spPr bwMode="auto">
          <a:xfrm>
            <a:off x="5951538" y="2565400"/>
            <a:ext cx="215900" cy="368300"/>
          </a:xfrm>
          <a:prstGeom prst="rect">
            <a:avLst/>
          </a:prstGeom>
          <a:noFill/>
          <a:ln w="9525">
            <a:noFill/>
            <a:miter lim="800000"/>
            <a:headEnd/>
            <a:tailEnd/>
          </a:ln>
        </p:spPr>
        <p:txBody>
          <a:bodyPr>
            <a:spAutoFit/>
          </a:bodyPr>
          <a:lstStyle/>
          <a:p>
            <a:r>
              <a:rPr lang="en-US" b="1">
                <a:solidFill>
                  <a:srgbClr val="C00000"/>
                </a:solidFill>
              </a:rPr>
              <a:t>?</a:t>
            </a:r>
          </a:p>
        </p:txBody>
      </p:sp>
      <p:sp>
        <p:nvSpPr>
          <p:cNvPr id="55342" name="TextBox 58"/>
          <p:cNvSpPr txBox="1">
            <a:spLocks noChangeArrowheads="1"/>
          </p:cNvSpPr>
          <p:nvPr/>
        </p:nvSpPr>
        <p:spPr bwMode="auto">
          <a:xfrm>
            <a:off x="5843588" y="2916239"/>
            <a:ext cx="215900" cy="369887"/>
          </a:xfrm>
          <a:prstGeom prst="rect">
            <a:avLst/>
          </a:prstGeom>
          <a:noFill/>
          <a:ln w="9525">
            <a:noFill/>
            <a:miter lim="800000"/>
            <a:headEnd/>
            <a:tailEnd/>
          </a:ln>
        </p:spPr>
        <p:txBody>
          <a:bodyPr>
            <a:spAutoFit/>
          </a:bodyPr>
          <a:lstStyle/>
          <a:p>
            <a:r>
              <a:rPr lang="en-US" b="1">
                <a:solidFill>
                  <a:srgbClr val="C00000"/>
                </a:solidFill>
              </a:rPr>
              <a:t>?</a:t>
            </a:r>
          </a:p>
        </p:txBody>
      </p:sp>
      <p:sp>
        <p:nvSpPr>
          <p:cNvPr id="52" name="Rectangular Callout 50"/>
          <p:cNvSpPr>
            <a:spLocks noChangeArrowheads="1"/>
          </p:cNvSpPr>
          <p:nvPr/>
        </p:nvSpPr>
        <p:spPr bwMode="auto">
          <a:xfrm>
            <a:off x="7535863" y="2205038"/>
            <a:ext cx="1655762" cy="215900"/>
          </a:xfrm>
          <a:prstGeom prst="wedgeRectCallout">
            <a:avLst>
              <a:gd name="adj1" fmla="val -80725"/>
              <a:gd name="adj2" fmla="val -30394"/>
            </a:avLst>
          </a:prstGeom>
          <a:solidFill>
            <a:srgbClr val="FF0000"/>
          </a:solidFill>
          <a:ln w="31750" algn="ctr">
            <a:solidFill>
              <a:srgbClr val="FF0000"/>
            </a:solidFill>
            <a:round/>
            <a:headEnd/>
            <a:tailEnd/>
          </a:ln>
        </p:spPr>
        <p:txBody>
          <a:bodyPr wrap="none" anchor="ctr"/>
          <a:lstStyle/>
          <a:p>
            <a:pPr algn="ctr">
              <a:defRPr/>
            </a:pPr>
            <a:r>
              <a:rPr lang="en-US" sz="1200" b="1" dirty="0">
                <a:solidFill>
                  <a:schemeClr val="bg1"/>
                </a:solidFill>
              </a:rPr>
              <a:t>SPOOR VRIJMAKEN !</a:t>
            </a:r>
            <a:endParaRPr lang="nl-BE" sz="1200" b="1" dirty="0">
              <a:solidFill>
                <a:schemeClr val="bg1"/>
              </a:solidFill>
            </a:endParaRPr>
          </a:p>
        </p:txBody>
      </p:sp>
      <p:sp>
        <p:nvSpPr>
          <p:cNvPr id="53" name="Rechthoek 35"/>
          <p:cNvSpPr>
            <a:spLocks noChangeArrowheads="1"/>
          </p:cNvSpPr>
          <p:nvPr/>
        </p:nvSpPr>
        <p:spPr bwMode="auto">
          <a:xfrm>
            <a:off x="5202315" y="1858169"/>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56"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2.3  </a:t>
            </a:r>
            <a:r>
              <a:rPr lang="en-GB" dirty="0" err="1"/>
              <a:t>Onvoldoende</a:t>
            </a:r>
            <a:r>
              <a:rPr lang="en-GB" dirty="0"/>
              <a:t> </a:t>
            </a:r>
            <a:r>
              <a:rPr lang="en-GB" dirty="0" err="1"/>
              <a:t>hoorbaarheid</a:t>
            </a:r>
            <a:endParaRPr lang="en-GB" dirty="0"/>
          </a:p>
        </p:txBody>
      </p:sp>
      <p:sp>
        <p:nvSpPr>
          <p:cNvPr id="65" name="TextBox 64"/>
          <p:cNvSpPr txBox="1"/>
          <p:nvPr/>
        </p:nvSpPr>
        <p:spPr>
          <a:xfrm>
            <a:off x="3269602" y="4801394"/>
            <a:ext cx="6843148" cy="340519"/>
          </a:xfrm>
          <a:prstGeom prst="roundRect">
            <a:avLst/>
          </a:prstGeom>
          <a:noFill/>
          <a:ln w="12700">
            <a:solidFill>
              <a:srgbClr val="C00000"/>
            </a:solidFill>
            <a:prstDash val="dash"/>
          </a:ln>
        </p:spPr>
        <p:txBody>
          <a:bodyPr wrap="square" rtlCol="0">
            <a:spAutoFit/>
          </a:bodyPr>
          <a:lstStyle/>
          <a:p>
            <a:pPr algn="ctr"/>
            <a:r>
              <a:rPr lang="nl-BE" sz="1400" dirty="0">
                <a:latin typeface="+mn-lt"/>
              </a:rPr>
              <a:t>Bij onduidelijkheid over de hoorbaarheid doet de kijkuit het spoor vrijmaken.</a:t>
            </a:r>
            <a:endParaRPr lang="nl-BE" sz="1400" dirty="0">
              <a:solidFill>
                <a:schemeClr val="accent2"/>
              </a:solidFill>
              <a:latin typeface="+mn-lt"/>
            </a:endParaRPr>
          </a:p>
        </p:txBody>
      </p:sp>
      <p:pic>
        <p:nvPicPr>
          <p:cNvPr id="55" name="Picture 54"/>
          <p:cNvPicPr>
            <a:picLocks noChangeAspect="1"/>
          </p:cNvPicPr>
          <p:nvPr/>
        </p:nvPicPr>
        <p:blipFill rotWithShape="1">
          <a:blip r:embed="rId8"/>
          <a:srcRect r="45756"/>
          <a:stretch/>
        </p:blipFill>
        <p:spPr>
          <a:xfrm>
            <a:off x="6133914" y="3303074"/>
            <a:ext cx="415333" cy="606573"/>
          </a:xfrm>
          <a:prstGeom prst="rect">
            <a:avLst/>
          </a:prstGeom>
        </p:spPr>
      </p:pic>
      <p:pic>
        <p:nvPicPr>
          <p:cNvPr id="57" name="Picture 56"/>
          <p:cNvPicPr>
            <a:picLocks noChangeAspect="1"/>
          </p:cNvPicPr>
          <p:nvPr/>
        </p:nvPicPr>
        <p:blipFill rotWithShape="1">
          <a:blip r:embed="rId8"/>
          <a:srcRect r="45756"/>
          <a:stretch/>
        </p:blipFill>
        <p:spPr>
          <a:xfrm>
            <a:off x="6581569" y="3324407"/>
            <a:ext cx="415333" cy="606573"/>
          </a:xfrm>
          <a:prstGeom prst="rect">
            <a:avLst/>
          </a:prstGeom>
        </p:spPr>
      </p:pic>
      <p:pic>
        <p:nvPicPr>
          <p:cNvPr id="58" name="Picture 5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30405" y="1666664"/>
            <a:ext cx="347179" cy="820180"/>
          </a:xfrm>
          <a:prstGeom prst="rect">
            <a:avLst/>
          </a:prstGeom>
        </p:spPr>
      </p:pic>
      <p:cxnSp>
        <p:nvCxnSpPr>
          <p:cNvPr id="55339" name="Straight Arrow Connector 287"/>
          <p:cNvCxnSpPr>
            <a:cxnSpLocks noChangeShapeType="1"/>
          </p:cNvCxnSpPr>
          <p:nvPr/>
        </p:nvCxnSpPr>
        <p:spPr bwMode="auto">
          <a:xfrm flipH="1">
            <a:off x="6456365" y="1885951"/>
            <a:ext cx="100174" cy="1327149"/>
          </a:xfrm>
          <a:prstGeom prst="straightConnector1">
            <a:avLst/>
          </a:prstGeom>
          <a:noFill/>
          <a:ln w="12700" algn="ctr">
            <a:solidFill>
              <a:schemeClr val="tx1"/>
            </a:solidFill>
            <a:prstDash val="dash"/>
            <a:round/>
            <a:headEnd/>
            <a:tailEnd type="arrow" w="med" len="med"/>
          </a:ln>
        </p:spPr>
      </p:cxnSp>
      <p:pic>
        <p:nvPicPr>
          <p:cNvPr id="59" name="Picture 11" descr="D:\Documents And Settings\GQR7802\Local Settings\Temporary Internet Files\Content.IE5\HNYX0581\MC90044131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4210" y="2756285"/>
            <a:ext cx="208128" cy="169365"/>
          </a:xfrm>
          <a:prstGeom prst="rect">
            <a:avLst/>
          </a:prstGeom>
          <a:noFill/>
          <a:ln w="9525">
            <a:noFill/>
            <a:miter lim="800000"/>
            <a:headEnd/>
            <a:tailEnd/>
          </a:ln>
        </p:spPr>
      </p:pic>
      <p:pic>
        <p:nvPicPr>
          <p:cNvPr id="60" name="Picture 11" descr="D:\Documents And Settings\GQR7802\Local Settings\Temporary Internet Files\Content.IE5\HNYX0581\MC90044131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84210" y="2986223"/>
            <a:ext cx="208128" cy="169365"/>
          </a:xfrm>
          <a:prstGeom prst="rect">
            <a:avLst/>
          </a:prstGeom>
          <a:noFill/>
          <a:ln w="9525">
            <a:noFill/>
            <a:miter lim="800000"/>
            <a:headEnd/>
            <a:tailEnd/>
          </a:ln>
        </p:spPr>
      </p:pic>
      <p:pic>
        <p:nvPicPr>
          <p:cNvPr id="61" name="Picture 11" descr="D:\Documents And Settings\GQR7802\Local Settings\Temporary Internet Files\Content.IE5\HNYX0581\MC90044131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35981" y="2777872"/>
            <a:ext cx="208128" cy="169365"/>
          </a:xfrm>
          <a:prstGeom prst="rect">
            <a:avLst/>
          </a:prstGeom>
          <a:noFill/>
          <a:ln w="9525">
            <a:noFill/>
            <a:miter lim="800000"/>
            <a:headEnd/>
            <a:tailEnd/>
          </a:ln>
        </p:spPr>
      </p:pic>
      <p:pic>
        <p:nvPicPr>
          <p:cNvPr id="67" name="Picture 11" descr="D:\Documents And Settings\GQR7802\Local Settings\Temporary Internet Files\Content.IE5\HNYX0581\MC90044131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3158" y="3025727"/>
            <a:ext cx="208128" cy="1693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54"/>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1000" fill="hold"/>
                                        <p:tgtEl>
                                          <p:spTgt spid="5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323" name="Straight Arrow Connector 287"/>
          <p:cNvCxnSpPr>
            <a:cxnSpLocks noChangeShapeType="1"/>
          </p:cNvCxnSpPr>
          <p:nvPr/>
        </p:nvCxnSpPr>
        <p:spPr bwMode="auto">
          <a:xfrm flipH="1">
            <a:off x="6456364" y="2205038"/>
            <a:ext cx="71437" cy="1008062"/>
          </a:xfrm>
          <a:prstGeom prst="straightConnector1">
            <a:avLst/>
          </a:prstGeom>
          <a:noFill/>
          <a:ln w="12700" algn="ctr">
            <a:solidFill>
              <a:schemeClr val="tx1"/>
            </a:solidFill>
            <a:prstDash val="dash"/>
            <a:round/>
            <a:headEnd/>
            <a:tailEnd type="arrow" w="med" len="med"/>
          </a:ln>
        </p:spPr>
      </p:cxnSp>
      <p:pic>
        <p:nvPicPr>
          <p:cNvPr id="62" name="Picture 7"/>
          <p:cNvPicPr>
            <a:picLocks noChangeAspect="1" noChangeArrowheads="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84033" y="2780928"/>
            <a:ext cx="172695" cy="137586"/>
          </a:xfrm>
          <a:prstGeom prst="rect">
            <a:avLst/>
          </a:prstGeom>
          <a:noFill/>
          <a:ln w="9525">
            <a:noFill/>
            <a:miter lim="800000"/>
            <a:headEnd/>
            <a:tailEnd/>
          </a:ln>
        </p:spPr>
      </p:pic>
      <p:pic>
        <p:nvPicPr>
          <p:cNvPr id="56325" name="Picture 8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7575" y="1052514"/>
            <a:ext cx="4897438" cy="833437"/>
          </a:xfrm>
          <a:prstGeom prst="rect">
            <a:avLst/>
          </a:prstGeom>
          <a:noFill/>
          <a:ln w="9525">
            <a:noFill/>
            <a:miter lim="800000"/>
            <a:headEnd/>
            <a:tailEnd/>
          </a:ln>
        </p:spPr>
      </p:pic>
      <p:cxnSp>
        <p:nvCxnSpPr>
          <p:cNvPr id="56329"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cxnSp>
        <p:nvCxnSpPr>
          <p:cNvPr id="56330"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56331"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6332"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56333"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56334"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6335"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56336"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6337"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6338"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56339"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56340"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56341" name="Group 188"/>
          <p:cNvGrpSpPr>
            <a:grpSpLocks noChangeAspect="1"/>
          </p:cNvGrpSpPr>
          <p:nvPr/>
        </p:nvGrpSpPr>
        <p:grpSpPr bwMode="auto">
          <a:xfrm>
            <a:off x="5808663" y="3844926"/>
            <a:ext cx="107950" cy="73025"/>
            <a:chOff x="7956376" y="548680"/>
            <a:chExt cx="216024" cy="144016"/>
          </a:xfrm>
        </p:grpSpPr>
        <p:cxnSp>
          <p:nvCxnSpPr>
            <p:cNvPr id="5636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637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6342" name="Group 188"/>
          <p:cNvGrpSpPr>
            <a:grpSpLocks noChangeAspect="1"/>
          </p:cNvGrpSpPr>
          <p:nvPr/>
        </p:nvGrpSpPr>
        <p:grpSpPr bwMode="auto">
          <a:xfrm>
            <a:off x="7032625" y="3844926"/>
            <a:ext cx="107950" cy="73025"/>
            <a:chOff x="7956376" y="548680"/>
            <a:chExt cx="216024" cy="144016"/>
          </a:xfrm>
        </p:grpSpPr>
        <p:cxnSp>
          <p:nvCxnSpPr>
            <p:cNvPr id="56367"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6368"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56343" name="TextBox 32"/>
          <p:cNvSpPr txBox="1">
            <a:spLocks noChangeArrowheads="1"/>
          </p:cNvSpPr>
          <p:nvPr/>
        </p:nvSpPr>
        <p:spPr bwMode="auto">
          <a:xfrm>
            <a:off x="9551989" y="3284539"/>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56344"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cxnSp>
        <p:nvCxnSpPr>
          <p:cNvPr id="56345"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56347"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56349"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56350"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cxnSp>
        <p:nvCxnSpPr>
          <p:cNvPr id="42"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56352" name="Rounded Rectangle 122"/>
          <p:cNvSpPr>
            <a:spLocks noChangeArrowheads="1"/>
          </p:cNvSpPr>
          <p:nvPr/>
        </p:nvSpPr>
        <p:spPr bwMode="auto">
          <a:xfrm>
            <a:off x="1533526" y="3716339"/>
            <a:ext cx="701675" cy="649287"/>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kijkuit</a:t>
            </a:r>
          </a:p>
          <a:p>
            <a:pPr algn="ctr"/>
            <a:r>
              <a:rPr lang="nl-BE" sz="800" dirty="0">
                <a:latin typeface="Arial" panose="020B0604020202020204" pitchFamily="34" charset="0"/>
                <a:cs typeface="Arial" panose="020B0604020202020204" pitchFamily="34" charset="0"/>
              </a:rPr>
              <a:t> doet het spoor vrijmaken</a:t>
            </a:r>
          </a:p>
        </p:txBody>
      </p:sp>
      <p:sp>
        <p:nvSpPr>
          <p:cNvPr id="56353"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56354"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pic>
        <p:nvPicPr>
          <p:cNvPr id="56355" name="Picture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8214" y="1557339"/>
            <a:ext cx="1006475" cy="962025"/>
          </a:xfrm>
          <a:prstGeom prst="rect">
            <a:avLst/>
          </a:prstGeom>
          <a:noFill/>
          <a:ln w="9525">
            <a:noFill/>
            <a:miter lim="800000"/>
            <a:headEnd/>
            <a:tailEnd/>
          </a:ln>
        </p:spPr>
      </p:pic>
      <p:pic>
        <p:nvPicPr>
          <p:cNvPr id="5635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8213" y="1557339"/>
            <a:ext cx="977900" cy="947737"/>
          </a:xfrm>
          <a:prstGeom prst="rect">
            <a:avLst/>
          </a:prstGeom>
          <a:noFill/>
          <a:ln w="9525">
            <a:noFill/>
            <a:miter lim="800000"/>
            <a:headEnd/>
            <a:tailEnd/>
          </a:ln>
        </p:spPr>
      </p:pic>
      <p:pic>
        <p:nvPicPr>
          <p:cNvPr id="51" name="Picture 3"/>
          <p:cNvPicPr>
            <a:picLocks noChangeAspect="1" noChangeArrowheads="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88226" y="2780929"/>
            <a:ext cx="439822" cy="384425"/>
          </a:xfrm>
          <a:prstGeom prst="rect">
            <a:avLst/>
          </a:prstGeom>
          <a:noFill/>
          <a:ln w="9525">
            <a:noFill/>
            <a:miter lim="800000"/>
            <a:headEnd/>
            <a:tailEnd/>
          </a:ln>
        </p:spPr>
      </p:pic>
      <p:sp>
        <p:nvSpPr>
          <p:cNvPr id="56363" name="TextBox 55"/>
          <p:cNvSpPr txBox="1">
            <a:spLocks noChangeArrowheads="1"/>
          </p:cNvSpPr>
          <p:nvPr/>
        </p:nvSpPr>
        <p:spPr bwMode="auto">
          <a:xfrm>
            <a:off x="5808663" y="2708275"/>
            <a:ext cx="215900" cy="369888"/>
          </a:xfrm>
          <a:prstGeom prst="rect">
            <a:avLst/>
          </a:prstGeom>
          <a:noFill/>
          <a:ln w="9525">
            <a:noFill/>
            <a:miter lim="800000"/>
            <a:headEnd/>
            <a:tailEnd/>
          </a:ln>
        </p:spPr>
        <p:txBody>
          <a:bodyPr>
            <a:spAutoFit/>
          </a:bodyPr>
          <a:lstStyle/>
          <a:p>
            <a:r>
              <a:rPr lang="en-US" b="1">
                <a:solidFill>
                  <a:srgbClr val="C00000"/>
                </a:solidFill>
              </a:rPr>
              <a:t>?</a:t>
            </a:r>
          </a:p>
        </p:txBody>
      </p:sp>
      <p:sp>
        <p:nvSpPr>
          <p:cNvPr id="56364" name="TextBox 57"/>
          <p:cNvSpPr txBox="1">
            <a:spLocks noChangeArrowheads="1"/>
          </p:cNvSpPr>
          <p:nvPr/>
        </p:nvSpPr>
        <p:spPr bwMode="auto">
          <a:xfrm>
            <a:off x="5951538" y="2565400"/>
            <a:ext cx="215900" cy="368300"/>
          </a:xfrm>
          <a:prstGeom prst="rect">
            <a:avLst/>
          </a:prstGeom>
          <a:noFill/>
          <a:ln w="9525">
            <a:noFill/>
            <a:miter lim="800000"/>
            <a:headEnd/>
            <a:tailEnd/>
          </a:ln>
        </p:spPr>
        <p:txBody>
          <a:bodyPr>
            <a:spAutoFit/>
          </a:bodyPr>
          <a:lstStyle/>
          <a:p>
            <a:r>
              <a:rPr lang="en-US" b="1">
                <a:solidFill>
                  <a:srgbClr val="C00000"/>
                </a:solidFill>
              </a:rPr>
              <a:t>?</a:t>
            </a:r>
          </a:p>
        </p:txBody>
      </p:sp>
      <p:sp>
        <p:nvSpPr>
          <p:cNvPr id="56365" name="TextBox 58"/>
          <p:cNvSpPr txBox="1">
            <a:spLocks noChangeArrowheads="1"/>
          </p:cNvSpPr>
          <p:nvPr/>
        </p:nvSpPr>
        <p:spPr bwMode="auto">
          <a:xfrm>
            <a:off x="5843588" y="2916239"/>
            <a:ext cx="215900" cy="369887"/>
          </a:xfrm>
          <a:prstGeom prst="rect">
            <a:avLst/>
          </a:prstGeom>
          <a:noFill/>
          <a:ln w="9525">
            <a:noFill/>
            <a:miter lim="800000"/>
            <a:headEnd/>
            <a:tailEnd/>
          </a:ln>
        </p:spPr>
        <p:txBody>
          <a:bodyPr>
            <a:spAutoFit/>
          </a:bodyPr>
          <a:lstStyle/>
          <a:p>
            <a:r>
              <a:rPr lang="en-US" b="1">
                <a:solidFill>
                  <a:srgbClr val="C00000"/>
                </a:solidFill>
              </a:rPr>
              <a:t>?</a:t>
            </a:r>
          </a:p>
        </p:txBody>
      </p:sp>
      <p:sp>
        <p:nvSpPr>
          <p:cNvPr id="52" name="Rechthoek 35"/>
          <p:cNvSpPr>
            <a:spLocks noChangeArrowheads="1"/>
          </p:cNvSpPr>
          <p:nvPr/>
        </p:nvSpPr>
        <p:spPr bwMode="auto">
          <a:xfrm>
            <a:off x="5188727" y="1842424"/>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55"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2.3  </a:t>
            </a:r>
            <a:r>
              <a:rPr lang="en-GB" dirty="0" err="1"/>
              <a:t>Onvoldoende</a:t>
            </a:r>
            <a:r>
              <a:rPr lang="en-GB" dirty="0"/>
              <a:t> </a:t>
            </a:r>
            <a:r>
              <a:rPr lang="en-GB" dirty="0" err="1"/>
              <a:t>hoorbaarheid</a:t>
            </a:r>
            <a:endParaRPr lang="en-GB" dirty="0"/>
          </a:p>
        </p:txBody>
      </p:sp>
      <p:sp>
        <p:nvSpPr>
          <p:cNvPr id="57" name="Boog 56"/>
          <p:cNvSpPr/>
          <p:nvPr/>
        </p:nvSpPr>
        <p:spPr bwMode="auto">
          <a:xfrm rot="10274629">
            <a:off x="5969000" y="2682876"/>
            <a:ext cx="687388" cy="1216025"/>
          </a:xfrm>
          <a:prstGeom prst="arc">
            <a:avLst>
              <a:gd name="adj1" fmla="val 17342940"/>
              <a:gd name="adj2" fmla="val 0"/>
            </a:avLst>
          </a:prstGeom>
          <a:noFill/>
          <a:ln w="31750" cap="flat" cmpd="sng" algn="ctr">
            <a:solidFill>
              <a:srgbClr val="FF0000"/>
            </a:solidFill>
            <a:prstDash val="solid"/>
            <a:round/>
            <a:headEnd type="none" w="med" len="med"/>
            <a:tailEnd type="arrow" w="med" len="med"/>
          </a:ln>
          <a:effectLst/>
        </p:spPr>
        <p:txBody>
          <a:bodyPr wrap="none" anchor="ctr"/>
          <a:lstStyle/>
          <a:p>
            <a:pPr algn="ctr">
              <a:defRPr/>
            </a:pPr>
            <a:endParaRPr lang="nl-BE"/>
          </a:p>
        </p:txBody>
      </p:sp>
      <p:sp>
        <p:nvSpPr>
          <p:cNvPr id="58" name="TextBox 57"/>
          <p:cNvSpPr txBox="1"/>
          <p:nvPr/>
        </p:nvSpPr>
        <p:spPr>
          <a:xfrm>
            <a:off x="3092341" y="4997769"/>
            <a:ext cx="6843148" cy="817245"/>
          </a:xfrm>
          <a:prstGeom prst="roundRect">
            <a:avLst/>
          </a:prstGeom>
          <a:noFill/>
          <a:ln w="12700">
            <a:solidFill>
              <a:srgbClr val="C00000"/>
            </a:solidFill>
            <a:prstDash val="dash"/>
          </a:ln>
        </p:spPr>
        <p:txBody>
          <a:bodyPr wrap="square" rtlCol="0">
            <a:spAutoFit/>
          </a:bodyPr>
          <a:lstStyle/>
          <a:p>
            <a:pPr algn="ctr"/>
            <a:r>
              <a:rPr lang="nl-BE" sz="1400" dirty="0">
                <a:latin typeface="+mn-lt"/>
              </a:rPr>
              <a:t>De kijkuit kan de bediende aan de arm trekken indien deze niet onmiddellijk gevolg geeft aan het alarm.  </a:t>
            </a:r>
          </a:p>
          <a:p>
            <a:pPr algn="ctr"/>
            <a:r>
              <a:rPr lang="nl-BE" sz="1400" dirty="0">
                <a:latin typeface="+mn-lt"/>
              </a:rPr>
              <a:t>Daarbij waakt hij er over zijn eigen veiligheid niet in gevaar te brengen. </a:t>
            </a:r>
          </a:p>
        </p:txBody>
      </p:sp>
      <p:pic>
        <p:nvPicPr>
          <p:cNvPr id="50" name="Picture 49"/>
          <p:cNvPicPr>
            <a:picLocks noChangeAspect="1"/>
          </p:cNvPicPr>
          <p:nvPr/>
        </p:nvPicPr>
        <p:blipFill rotWithShape="1">
          <a:blip r:embed="rId8"/>
          <a:srcRect r="45756"/>
          <a:stretch/>
        </p:blipFill>
        <p:spPr>
          <a:xfrm>
            <a:off x="6199163" y="3302467"/>
            <a:ext cx="415333" cy="606573"/>
          </a:xfrm>
          <a:prstGeom prst="rect">
            <a:avLst/>
          </a:prstGeom>
        </p:spPr>
      </p:pic>
      <p:pic>
        <p:nvPicPr>
          <p:cNvPr id="53" name="Picture 52"/>
          <p:cNvPicPr>
            <a:picLocks noChangeAspect="1"/>
          </p:cNvPicPr>
          <p:nvPr/>
        </p:nvPicPr>
        <p:blipFill rotWithShape="1">
          <a:blip r:embed="rId8"/>
          <a:srcRect r="45756"/>
          <a:stretch/>
        </p:blipFill>
        <p:spPr>
          <a:xfrm>
            <a:off x="6572546" y="3388580"/>
            <a:ext cx="415333" cy="606573"/>
          </a:xfrm>
          <a:prstGeom prst="rect">
            <a:avLst/>
          </a:prstGeom>
        </p:spPr>
      </p:pic>
      <p:pic>
        <p:nvPicPr>
          <p:cNvPr id="54" name="Picture 5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41671" y="1708429"/>
            <a:ext cx="347179" cy="820180"/>
          </a:xfrm>
          <a:prstGeom prst="rect">
            <a:avLst/>
          </a:prstGeom>
        </p:spPr>
      </p:pic>
      <p:cxnSp>
        <p:nvCxnSpPr>
          <p:cNvPr id="56362" name="Straight Arrow Connector 287"/>
          <p:cNvCxnSpPr>
            <a:cxnSpLocks noChangeShapeType="1"/>
          </p:cNvCxnSpPr>
          <p:nvPr/>
        </p:nvCxnSpPr>
        <p:spPr bwMode="auto">
          <a:xfrm flipH="1">
            <a:off x="6456366" y="1896062"/>
            <a:ext cx="70815" cy="1317038"/>
          </a:xfrm>
          <a:prstGeom prst="straightConnector1">
            <a:avLst/>
          </a:prstGeom>
          <a:noFill/>
          <a:ln w="12700" algn="ctr">
            <a:solidFill>
              <a:schemeClr val="tx1"/>
            </a:solidFill>
            <a:prstDash val="dash"/>
            <a:round/>
            <a:headEnd/>
            <a:tailEnd type="arrow" w="med" len="med"/>
          </a:ln>
        </p:spPr>
      </p:cxnSp>
      <p:pic>
        <p:nvPicPr>
          <p:cNvPr id="56" name="Picture 11" descr="D:\Documents And Settings\GQR7802\Local Settings\Temporary Internet Files\Content.IE5\HNYX0581\MC90044131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37104" y="2898402"/>
            <a:ext cx="208128" cy="169365"/>
          </a:xfrm>
          <a:prstGeom prst="rect">
            <a:avLst/>
          </a:prstGeom>
          <a:noFill/>
          <a:ln w="9525">
            <a:noFill/>
            <a:miter lim="800000"/>
            <a:headEnd/>
            <a:tailEnd/>
          </a:ln>
        </p:spPr>
      </p:pic>
      <p:pic>
        <p:nvPicPr>
          <p:cNvPr id="59" name="Picture 11" descr="D:\Documents And Settings\GQR7802\Local Settings\Temporary Internet Files\Content.IE5\HNYX0581\MC90044131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35382" y="2756232"/>
            <a:ext cx="208128" cy="169365"/>
          </a:xfrm>
          <a:prstGeom prst="rect">
            <a:avLst/>
          </a:prstGeom>
          <a:noFill/>
          <a:ln w="9525">
            <a:noFill/>
            <a:miter lim="800000"/>
            <a:headEnd/>
            <a:tailEnd/>
          </a:ln>
        </p:spPr>
      </p:pic>
      <p:pic>
        <p:nvPicPr>
          <p:cNvPr id="60" name="Picture 11" descr="D:\Documents And Settings\GQR7802\Local Settings\Temporary Internet Files\Content.IE5\HNYX0581\MC90044131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87337" y="2987692"/>
            <a:ext cx="208128" cy="169365"/>
          </a:xfrm>
          <a:prstGeom prst="rect">
            <a:avLst/>
          </a:prstGeom>
          <a:noFill/>
          <a:ln w="9525">
            <a:noFill/>
            <a:miter lim="800000"/>
            <a:headEnd/>
            <a:tailEnd/>
          </a:ln>
        </p:spPr>
      </p:pic>
      <p:pic>
        <p:nvPicPr>
          <p:cNvPr id="61" name="Picture 11" descr="D:\Documents And Settings\GQR7802\Local Settings\Temporary Internet Files\Content.IE5\HNYX0581\MC90044131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76005" y="2696245"/>
            <a:ext cx="208128" cy="169365"/>
          </a:xfrm>
          <a:prstGeom prst="rect">
            <a:avLst/>
          </a:prstGeom>
          <a:noFill/>
          <a:ln w="9525">
            <a:noFill/>
            <a:miter lim="800000"/>
            <a:headEnd/>
            <a:tailEnd/>
          </a:ln>
        </p:spPr>
      </p:pic>
      <p:grpSp>
        <p:nvGrpSpPr>
          <p:cNvPr id="63" name="Group 62"/>
          <p:cNvGrpSpPr/>
          <p:nvPr/>
        </p:nvGrpSpPr>
        <p:grpSpPr>
          <a:xfrm>
            <a:off x="7559781" y="1743488"/>
            <a:ext cx="726158" cy="652166"/>
            <a:chOff x="6575462" y="4387640"/>
            <a:chExt cx="726158" cy="652166"/>
          </a:xfrm>
        </p:grpSpPr>
        <p:pic>
          <p:nvPicPr>
            <p:cNvPr id="64" name="Picture 2"/>
            <p:cNvPicPr>
              <a:picLocks noChangeAspect="1" noChangeArrowheads="1"/>
            </p:cNvPicPr>
            <p:nvPr/>
          </p:nvPicPr>
          <p:blipFill>
            <a:blip r:embed="rId11" cstate="print"/>
            <a:srcRect/>
            <a:stretch>
              <a:fillRect/>
            </a:stretch>
          </p:blipFill>
          <p:spPr bwMode="auto">
            <a:xfrm>
              <a:off x="6575462" y="4387640"/>
              <a:ext cx="726158" cy="65216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cxnSp>
          <p:nvCxnSpPr>
            <p:cNvPr id="65" name="Rechte verbindingslijn 65"/>
            <p:cNvCxnSpPr>
              <a:cxnSpLocks noChangeShapeType="1"/>
            </p:cNvCxnSpPr>
            <p:nvPr/>
          </p:nvCxnSpPr>
          <p:spPr bwMode="auto">
            <a:xfrm>
              <a:off x="6647470" y="4463866"/>
              <a:ext cx="367190" cy="143892"/>
            </a:xfrm>
            <a:prstGeom prst="line">
              <a:avLst/>
            </a:prstGeom>
            <a:noFill/>
            <a:ln w="31750" algn="ctr">
              <a:solidFill>
                <a:srgbClr val="92D050"/>
              </a:solidFill>
              <a:round/>
              <a:headEnd type="arrow" w="med" len="med"/>
              <a:tailEnd type="arrow"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5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F1314DD4-AAB3-E64A-9F6D-104FDF60AC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04" y="143486"/>
            <a:ext cx="2253863" cy="2348881"/>
          </a:xfrm>
          <a:prstGeom prst="rect">
            <a:avLst/>
          </a:prstGeom>
        </p:spPr>
      </p:pic>
      <p:sp>
        <p:nvSpPr>
          <p:cNvPr id="13" name="Espace réservé du numéro de diapositive 12"/>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70B80B4-B953-6547-A044-6E303DFD4AF3}" type="slidenum">
              <a:rPr kumimoji="0" lang="nl-BE" sz="975" b="0" i="0" u="none" strike="noStrike" kern="1200" cap="none" spc="0" normalizeH="0" baseline="0" noProof="0" smtClean="0">
                <a:ln>
                  <a:noFill/>
                </a:ln>
                <a:solidFill>
                  <a:srgbClr val="213A53"/>
                </a:solidFill>
                <a:effectLst/>
                <a:uLnTx/>
                <a:uFillTx/>
                <a:latin typeface="Calibri Light" panose="020F0302020204030204" pitchFamily="34" charset="0"/>
                <a:ea typeface="+mn-ea"/>
                <a:cs typeface="Calibri Light" panose="020F030202020403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nl-BE" sz="975" b="0" i="0" u="none" strike="noStrike" kern="1200" cap="none" spc="0" normalizeH="0" baseline="0" noProof="0" dirty="0">
              <a:ln>
                <a:noFill/>
              </a:ln>
              <a:solidFill>
                <a:srgbClr val="213A53"/>
              </a:solidFill>
              <a:effectLst/>
              <a:uLnTx/>
              <a:uFillTx/>
              <a:latin typeface="Calibri Light" panose="020F0302020204030204" pitchFamily="34" charset="0"/>
              <a:ea typeface="+mn-ea"/>
              <a:cs typeface="Calibri Light" panose="020F0302020204030204" pitchFamily="34" charset="0"/>
            </a:endParaRPr>
          </a:p>
        </p:txBody>
      </p:sp>
      <p:sp>
        <p:nvSpPr>
          <p:cNvPr id="14" name="Rectangle 13">
            <a:extLst>
              <a:ext uri="{FF2B5EF4-FFF2-40B4-BE49-F238E27FC236}">
                <a16:creationId xmlns:a16="http://schemas.microsoft.com/office/drawing/2014/main" id="{8FD3F6EC-6AE3-B342-88AB-21D4D9DC9595}"/>
              </a:ext>
            </a:extLst>
          </p:cNvPr>
          <p:cNvSpPr/>
          <p:nvPr/>
        </p:nvSpPr>
        <p:spPr>
          <a:xfrm>
            <a:off x="64782" y="1709896"/>
            <a:ext cx="1692323" cy="707886"/>
          </a:xfrm>
          <a:prstGeom prst="rect">
            <a:avLst/>
          </a:prstGeom>
        </p:spPr>
        <p:txBody>
          <a:bodyPr wrap="none">
            <a:sp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dirty="0" err="1">
                <a:ln>
                  <a:noFill/>
                </a:ln>
                <a:solidFill>
                  <a:srgbClr val="213A53"/>
                </a:solidFill>
                <a:effectLst/>
                <a:uLnTx/>
                <a:uFillTx/>
                <a:latin typeface="Calibri" panose="020F0502020204030204" pitchFamily="34" charset="0"/>
                <a:ea typeface="+mn-ea"/>
                <a:cs typeface="Calibri" panose="020F0502020204030204" pitchFamily="34" charset="0"/>
              </a:rPr>
              <a:t>Leer</a:t>
            </a:r>
            <a:r>
              <a:rPr lang="fr-FR" sz="2000" b="1" dirty="0">
                <a:solidFill>
                  <a:srgbClr val="213A53"/>
                </a:solidFill>
                <a:latin typeface="Calibri" panose="020F0502020204030204" pitchFamily="34" charset="0"/>
                <a:cs typeface="Calibri" panose="020F0502020204030204" pitchFamily="34" charset="0"/>
              </a:rPr>
              <a:t>-</a:t>
            </a:r>
            <a:endParaRPr kumimoji="0" lang="fr-FR"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endParaRPr>
          </a:p>
          <a:p>
            <a:pPr marL="12700" marR="0" lvl="0" indent="0" algn="l"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dirty="0" err="1">
                <a:ln>
                  <a:noFill/>
                </a:ln>
                <a:solidFill>
                  <a:srgbClr val="213A53"/>
                </a:solidFill>
                <a:effectLst/>
                <a:uLnTx/>
                <a:uFillTx/>
                <a:latin typeface="Calibri" panose="020F0502020204030204" pitchFamily="34" charset="0"/>
                <a:ea typeface="+mn-ea"/>
                <a:cs typeface="Calibri" panose="020F0502020204030204" pitchFamily="34" charset="0"/>
              </a:rPr>
              <a:t>doelstellingen</a:t>
            </a:r>
            <a:endParaRPr kumimoji="0" lang="fr-FR" sz="2000" b="1" i="0" u="none" strike="noStrike" kern="1200" cap="none" spc="0" normalizeH="0" baseline="0" dirty="0">
              <a:ln>
                <a:noFill/>
              </a:ln>
              <a:solidFill>
                <a:srgbClr val="213A53"/>
              </a:solidFill>
              <a:effectLst/>
              <a:uLnTx/>
              <a:uFillTx/>
              <a:latin typeface="Calibri" panose="020F0502020204030204" pitchFamily="34" charset="0"/>
              <a:ea typeface="+mn-ea"/>
              <a:cs typeface="Calibri" panose="020F0502020204030204" pitchFamily="34" charset="0"/>
            </a:endParaRPr>
          </a:p>
        </p:txBody>
      </p:sp>
      <p:sp>
        <p:nvSpPr>
          <p:cNvPr id="19" name="Content Placeholder 3">
            <a:extLst>
              <a:ext uri="{FF2B5EF4-FFF2-40B4-BE49-F238E27FC236}">
                <a16:creationId xmlns:a16="http://schemas.microsoft.com/office/drawing/2014/main" id="{951DAB11-6FB3-3145-895D-C864AC7D8032}"/>
              </a:ext>
            </a:extLst>
          </p:cNvPr>
          <p:cNvSpPr txBox="1">
            <a:spLocks/>
          </p:cNvSpPr>
          <p:nvPr/>
        </p:nvSpPr>
        <p:spPr>
          <a:xfrm>
            <a:off x="2063552" y="728876"/>
            <a:ext cx="8396363" cy="3543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spcAft>
                <a:spcPts val="600"/>
              </a:spcAft>
              <a:buNone/>
              <a:defRPr/>
            </a:pPr>
            <a:endParaRPr lang="fr-BE" sz="1800" dirty="0"/>
          </a:p>
          <a:p>
            <a:pPr marL="0" indent="0" algn="just">
              <a:spcBef>
                <a:spcPts val="0"/>
              </a:spcBef>
              <a:spcAft>
                <a:spcPts val="600"/>
              </a:spcAft>
              <a:buNone/>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20" name="Connecteur droit 19">
            <a:extLst>
              <a:ext uri="{FF2B5EF4-FFF2-40B4-BE49-F238E27FC236}">
                <a16:creationId xmlns:a16="http://schemas.microsoft.com/office/drawing/2014/main" id="{84FC49E8-8412-4948-B9CE-C1C4A5B1F44F}"/>
              </a:ext>
            </a:extLst>
          </p:cNvPr>
          <p:cNvCxnSpPr>
            <a:cxnSpLocks/>
          </p:cNvCxnSpPr>
          <p:nvPr/>
        </p:nvCxnSpPr>
        <p:spPr bwMode="auto">
          <a:xfrm flipH="1">
            <a:off x="2146800" y="1297205"/>
            <a:ext cx="9478372" cy="1250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6" name="Connecteur droit 65">
            <a:extLst>
              <a:ext uri="{FF2B5EF4-FFF2-40B4-BE49-F238E27FC236}">
                <a16:creationId xmlns:a16="http://schemas.microsoft.com/office/drawing/2014/main" id="{2FB259F6-373F-E240-BD2E-167983DCF784}"/>
              </a:ext>
            </a:extLst>
          </p:cNvPr>
          <p:cNvCxnSpPr>
            <a:cxnSpLocks/>
          </p:cNvCxnSpPr>
          <p:nvPr/>
        </p:nvCxnSpPr>
        <p:spPr bwMode="auto">
          <a:xfrm flipH="1">
            <a:off x="2063552" y="2996952"/>
            <a:ext cx="9489798" cy="0"/>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cxnSp>
        <p:nvCxnSpPr>
          <p:cNvPr id="23" name="Connecteur droit 22">
            <a:extLst>
              <a:ext uri="{FF2B5EF4-FFF2-40B4-BE49-F238E27FC236}">
                <a16:creationId xmlns:a16="http://schemas.microsoft.com/office/drawing/2014/main" id="{2FB259F6-373F-E240-BD2E-167983DCF784}"/>
              </a:ext>
            </a:extLst>
          </p:cNvPr>
          <p:cNvCxnSpPr>
            <a:cxnSpLocks/>
          </p:cNvCxnSpPr>
          <p:nvPr/>
        </p:nvCxnSpPr>
        <p:spPr bwMode="auto">
          <a:xfrm flipH="1">
            <a:off x="2040203" y="4581128"/>
            <a:ext cx="9489798" cy="9632"/>
          </a:xfrm>
          <a:prstGeom prst="line">
            <a:avLst/>
          </a:prstGeom>
          <a:solidFill>
            <a:schemeClr val="accent1"/>
          </a:solidFill>
          <a:ln w="9525" cap="flat" cmpd="sng" algn="ctr">
            <a:solidFill>
              <a:schemeClr val="bg1">
                <a:lumMod val="65000"/>
              </a:schemeClr>
            </a:solidFill>
            <a:prstDash val="sysDot"/>
            <a:round/>
            <a:headEnd type="none" w="med" len="med"/>
            <a:tailEnd type="none" w="med" len="med"/>
          </a:ln>
          <a:effectLst/>
        </p:spPr>
      </p:cxnSp>
      <p:sp>
        <p:nvSpPr>
          <p:cNvPr id="27" name="Espace réservé du texte 1"/>
          <p:cNvSpPr txBox="1">
            <a:spLocks/>
          </p:cNvSpPr>
          <p:nvPr/>
        </p:nvSpPr>
        <p:spPr>
          <a:xfrm>
            <a:off x="2063552" y="845232"/>
            <a:ext cx="9558961" cy="47855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pPr>
            <a:r>
              <a:rPr lang="fr-BE" sz="2700" b="1" dirty="0">
                <a:solidFill>
                  <a:schemeClr val="accent2"/>
                </a:solidFill>
                <a:cs typeface="Arial" panose="020B0604020202020204" pitchFamily="34" charset="0"/>
              </a:rPr>
              <a:t>Op het </a:t>
            </a:r>
            <a:r>
              <a:rPr lang="fr-BE" sz="2700" b="1" dirty="0" err="1">
                <a:solidFill>
                  <a:schemeClr val="accent2"/>
                </a:solidFill>
                <a:cs typeface="Arial" panose="020B0604020202020204" pitchFamily="34" charset="0"/>
              </a:rPr>
              <a:t>einde</a:t>
            </a:r>
            <a:r>
              <a:rPr lang="fr-BE" sz="2700" b="1" dirty="0">
                <a:solidFill>
                  <a:schemeClr val="accent2"/>
                </a:solidFill>
                <a:cs typeface="Arial" panose="020B0604020202020204" pitchFamily="34" charset="0"/>
              </a:rPr>
              <a:t> van </a:t>
            </a:r>
            <a:r>
              <a:rPr lang="fr-BE" sz="2700" b="1" dirty="0" err="1">
                <a:solidFill>
                  <a:schemeClr val="accent2"/>
                </a:solidFill>
                <a:cs typeface="Arial" panose="020B0604020202020204" pitchFamily="34" charset="0"/>
              </a:rPr>
              <a:t>deze</a:t>
            </a:r>
            <a:r>
              <a:rPr lang="fr-BE" sz="2700" b="1" dirty="0">
                <a:solidFill>
                  <a:schemeClr val="accent2"/>
                </a:solidFill>
                <a:cs typeface="Arial" panose="020B0604020202020204" pitchFamily="34" charset="0"/>
              </a:rPr>
              <a:t> </a:t>
            </a:r>
            <a:r>
              <a:rPr lang="fr-BE" sz="2700" b="1" dirty="0" err="1">
                <a:solidFill>
                  <a:schemeClr val="accent2"/>
                </a:solidFill>
                <a:cs typeface="Arial" panose="020B0604020202020204" pitchFamily="34" charset="0"/>
              </a:rPr>
              <a:t>sessie</a:t>
            </a:r>
            <a:r>
              <a:rPr lang="fr-BE" sz="2700" b="1" dirty="0">
                <a:solidFill>
                  <a:schemeClr val="accent2"/>
                </a:solidFill>
                <a:cs typeface="Arial" panose="020B0604020202020204" pitchFamily="34" charset="0"/>
              </a:rPr>
              <a:t> </a:t>
            </a:r>
            <a:r>
              <a:rPr lang="fr-BE" sz="2700" b="1" dirty="0" err="1">
                <a:solidFill>
                  <a:schemeClr val="accent2"/>
                </a:solidFill>
                <a:cs typeface="Arial" panose="020B0604020202020204" pitchFamily="34" charset="0"/>
              </a:rPr>
              <a:t>zijn</a:t>
            </a:r>
            <a:r>
              <a:rPr lang="fr-BE" sz="2700" b="1" dirty="0">
                <a:solidFill>
                  <a:schemeClr val="accent2"/>
                </a:solidFill>
                <a:cs typeface="Arial" panose="020B0604020202020204" pitchFamily="34" charset="0"/>
              </a:rPr>
              <a:t> </a:t>
            </a:r>
            <a:r>
              <a:rPr lang="fr-BE" sz="2700" b="1" dirty="0" err="1">
                <a:solidFill>
                  <a:schemeClr val="accent2"/>
                </a:solidFill>
                <a:cs typeface="Arial" panose="020B0604020202020204" pitchFamily="34" charset="0"/>
              </a:rPr>
              <a:t>jullie</a:t>
            </a:r>
            <a:r>
              <a:rPr lang="fr-BE" sz="2700" b="1" dirty="0">
                <a:solidFill>
                  <a:schemeClr val="accent2"/>
                </a:solidFill>
                <a:cs typeface="Arial" panose="020B0604020202020204" pitchFamily="34" charset="0"/>
              </a:rPr>
              <a:t> </a:t>
            </a:r>
            <a:r>
              <a:rPr lang="fr-BE" sz="2700" b="1" dirty="0" err="1">
                <a:solidFill>
                  <a:schemeClr val="accent2"/>
                </a:solidFill>
                <a:cs typeface="Arial" panose="020B0604020202020204" pitchFamily="34" charset="0"/>
              </a:rPr>
              <a:t>bekwaam</a:t>
            </a:r>
            <a:r>
              <a:rPr lang="fr-BE" sz="2700" b="1" dirty="0">
                <a:solidFill>
                  <a:schemeClr val="accent2"/>
                </a:solidFill>
                <a:cs typeface="Arial" panose="020B0604020202020204" pitchFamily="34" charset="0"/>
              </a:rPr>
              <a:t> om:</a:t>
            </a:r>
          </a:p>
          <a:p>
            <a:pPr marL="0" indent="0" fontAlgn="auto">
              <a:spcAft>
                <a:spcPts val="0"/>
              </a:spcAft>
              <a:buNone/>
            </a:pPr>
            <a:endParaRPr lang="fr-FR" dirty="0"/>
          </a:p>
        </p:txBody>
      </p:sp>
      <p:sp>
        <p:nvSpPr>
          <p:cNvPr id="28" name="Espace réservé du texte 3"/>
          <p:cNvSpPr txBox="1">
            <a:spLocks/>
          </p:cNvSpPr>
          <p:nvPr/>
        </p:nvSpPr>
        <p:spPr>
          <a:xfrm>
            <a:off x="2040203" y="1297205"/>
            <a:ext cx="9558961" cy="451890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200000"/>
              </a:lnSpc>
              <a:spcBef>
                <a:spcPts val="0"/>
              </a:spcBef>
              <a:spcAft>
                <a:spcPts val="0"/>
              </a:spcAft>
              <a:buNone/>
            </a:pPr>
            <a:r>
              <a:rPr lang="fr-BE" sz="1600" dirty="0"/>
              <a:t>De </a:t>
            </a:r>
            <a:r>
              <a:rPr lang="fr-BE" sz="1600" dirty="0" err="1"/>
              <a:t>deelnemer</a:t>
            </a:r>
            <a:r>
              <a:rPr lang="fr-BE" sz="1600" dirty="0"/>
              <a:t> </a:t>
            </a:r>
            <a:r>
              <a:rPr lang="fr-BE" sz="1600" dirty="0" err="1"/>
              <a:t>kent</a:t>
            </a:r>
            <a:r>
              <a:rPr lang="fr-BE" sz="1600" dirty="0"/>
              <a:t> </a:t>
            </a:r>
            <a:r>
              <a:rPr lang="fr-BE" sz="1600" dirty="0" err="1"/>
              <a:t>zijn</a:t>
            </a:r>
            <a:r>
              <a:rPr lang="fr-BE" sz="1600" dirty="0"/>
              <a:t> </a:t>
            </a:r>
            <a:r>
              <a:rPr lang="fr-BE" sz="1600" dirty="0" err="1"/>
              <a:t>taken</a:t>
            </a:r>
            <a:r>
              <a:rPr lang="fr-BE" sz="1600" dirty="0"/>
              <a:t> en </a:t>
            </a:r>
            <a:r>
              <a:rPr lang="fr-BE" sz="1600" dirty="0" err="1"/>
              <a:t>verplichtingen</a:t>
            </a:r>
            <a:r>
              <a:rPr lang="fr-BE" sz="1600" dirty="0"/>
              <a:t> </a:t>
            </a:r>
            <a:r>
              <a:rPr lang="fr-BE" sz="1600" dirty="0" err="1"/>
              <a:t>als</a:t>
            </a:r>
            <a:r>
              <a:rPr lang="fr-BE" sz="1600" dirty="0"/>
              <a:t> </a:t>
            </a:r>
            <a:r>
              <a:rPr lang="fr-BE" sz="1600" dirty="0" err="1"/>
              <a:t>kijkuit</a:t>
            </a:r>
            <a:r>
              <a:rPr lang="fr-BE" sz="1600" dirty="0"/>
              <a:t> en kan </a:t>
            </a:r>
            <a:r>
              <a:rPr lang="fr-BE" sz="1600" dirty="0" err="1"/>
              <a:t>deze</a:t>
            </a:r>
            <a:r>
              <a:rPr lang="fr-BE" sz="1600" dirty="0"/>
              <a:t> </a:t>
            </a:r>
            <a:r>
              <a:rPr lang="fr-BE" sz="1600" dirty="0" err="1"/>
              <a:t>toepassen</a:t>
            </a:r>
            <a:r>
              <a:rPr lang="fr-BE" sz="1600" dirty="0"/>
              <a:t>, </a:t>
            </a:r>
            <a:r>
              <a:rPr lang="fr-BE" sz="1600" dirty="0" err="1"/>
              <a:t>waaronder</a:t>
            </a:r>
            <a:r>
              <a:rPr lang="fr-BE" sz="1600" dirty="0"/>
              <a:t>:</a:t>
            </a:r>
          </a:p>
          <a:p>
            <a:pPr marL="827088" lvl="2" indent="-285750" algn="just">
              <a:defRPr/>
            </a:pPr>
            <a:r>
              <a:rPr lang="fr-BE" sz="1600" dirty="0" err="1"/>
              <a:t>waken</a:t>
            </a:r>
            <a:r>
              <a:rPr lang="fr-BE" sz="1600" dirty="0"/>
              <a:t> over de </a:t>
            </a:r>
            <a:r>
              <a:rPr lang="fr-BE" sz="1600" dirty="0" err="1"/>
              <a:t>veiligheid</a:t>
            </a:r>
            <a:r>
              <a:rPr lang="fr-BE" sz="1600" dirty="0"/>
              <a:t> van </a:t>
            </a:r>
            <a:r>
              <a:rPr lang="fr-BE" sz="1600" dirty="0" err="1"/>
              <a:t>één</a:t>
            </a:r>
            <a:r>
              <a:rPr lang="fr-BE" sz="1600" dirty="0"/>
              <a:t> of </a:t>
            </a:r>
            <a:r>
              <a:rPr lang="fr-BE" sz="1600" dirty="0" err="1"/>
              <a:t>twee</a:t>
            </a:r>
            <a:r>
              <a:rPr lang="fr-BE" sz="1600" dirty="0"/>
              <a:t> </a:t>
            </a:r>
            <a:r>
              <a:rPr lang="fr-BE" sz="1600" dirty="0" err="1"/>
              <a:t>collega</a:t>
            </a:r>
            <a:r>
              <a:rPr lang="fr-BE" sz="1600" dirty="0"/>
              <a:t>’;</a:t>
            </a:r>
          </a:p>
          <a:p>
            <a:pPr marL="827088" lvl="2" indent="-285750" algn="just">
              <a:defRPr/>
            </a:pPr>
            <a:r>
              <a:rPr lang="fr-BE" sz="1600" dirty="0"/>
              <a:t>de </a:t>
            </a:r>
            <a:r>
              <a:rPr lang="fr-BE" sz="1600" dirty="0" err="1"/>
              <a:t>treinen</a:t>
            </a:r>
            <a:r>
              <a:rPr lang="fr-BE" sz="1600" dirty="0"/>
              <a:t> </a:t>
            </a:r>
            <a:r>
              <a:rPr lang="fr-BE" sz="1600" dirty="0" err="1"/>
              <a:t>aankondigen</a:t>
            </a:r>
            <a:r>
              <a:rPr lang="fr-BE" sz="1600" dirty="0"/>
              <a:t> </a:t>
            </a:r>
            <a:r>
              <a:rPr lang="fr-BE" sz="1600" dirty="0" err="1"/>
              <a:t>zodanig</a:t>
            </a:r>
            <a:r>
              <a:rPr lang="fr-BE" sz="1600" dirty="0"/>
              <a:t> </a:t>
            </a:r>
            <a:r>
              <a:rPr lang="fr-BE" sz="1600" dirty="0" err="1"/>
              <a:t>dat</a:t>
            </a:r>
            <a:r>
              <a:rPr lang="fr-BE" sz="1600" dirty="0"/>
              <a:t> de </a:t>
            </a:r>
            <a:r>
              <a:rPr lang="fr-BE" sz="1600" dirty="0" err="1"/>
              <a:t>werkende</a:t>
            </a:r>
            <a:r>
              <a:rPr lang="fr-BE" sz="1600" dirty="0"/>
              <a:t> </a:t>
            </a:r>
            <a:r>
              <a:rPr lang="fr-BE" sz="1600" dirty="0" err="1"/>
              <a:t>bedienden</a:t>
            </a:r>
            <a:r>
              <a:rPr lang="fr-BE" sz="1600" dirty="0"/>
              <a:t> de </a:t>
            </a:r>
            <a:r>
              <a:rPr lang="fr-BE" sz="1600" dirty="0" err="1"/>
              <a:t>gevarenzone</a:t>
            </a:r>
            <a:r>
              <a:rPr lang="fr-BE" sz="1600" dirty="0"/>
              <a:t> </a:t>
            </a:r>
            <a:r>
              <a:rPr lang="fr-BE" sz="1600" dirty="0" err="1"/>
              <a:t>kunnen</a:t>
            </a:r>
            <a:r>
              <a:rPr lang="fr-BE" sz="1600" dirty="0"/>
              <a:t> </a:t>
            </a:r>
            <a:r>
              <a:rPr lang="fr-BE" sz="1600" dirty="0" err="1"/>
              <a:t>vrijmaken</a:t>
            </a:r>
            <a:r>
              <a:rPr lang="fr-BE" sz="1600" dirty="0"/>
              <a:t>;</a:t>
            </a:r>
          </a:p>
          <a:p>
            <a:pPr marL="827088" lvl="2" indent="-285750" algn="just">
              <a:defRPr/>
            </a:pPr>
            <a:r>
              <a:rPr lang="fr-BE" sz="1600" dirty="0" err="1"/>
              <a:t>waken</a:t>
            </a:r>
            <a:r>
              <a:rPr lang="fr-BE" sz="1600" dirty="0"/>
              <a:t> over de </a:t>
            </a:r>
            <a:r>
              <a:rPr lang="fr-BE" sz="1600" dirty="0" err="1"/>
              <a:t>naleving</a:t>
            </a:r>
            <a:r>
              <a:rPr lang="fr-BE" sz="1600" dirty="0"/>
              <a:t> van de </a:t>
            </a:r>
            <a:r>
              <a:rPr lang="fr-BE" sz="1600" dirty="0" err="1"/>
              <a:t>vrijmaking</a:t>
            </a:r>
            <a:r>
              <a:rPr lang="fr-BE" sz="1600" dirty="0"/>
              <a:t>.</a:t>
            </a:r>
          </a:p>
          <a:p>
            <a:pPr marL="0" indent="0" fontAlgn="auto">
              <a:spcBef>
                <a:spcPts val="0"/>
              </a:spcBef>
              <a:spcAft>
                <a:spcPts val="0"/>
              </a:spcAft>
              <a:buNone/>
              <a:defRPr/>
            </a:pPr>
            <a:r>
              <a:rPr lang="fr-BE" sz="1600" kern="0" dirty="0"/>
              <a:t>	</a:t>
            </a:r>
            <a:endParaRPr lang="fr-FR" sz="1600" kern="0" dirty="0"/>
          </a:p>
          <a:p>
            <a:pPr marL="0" indent="0" algn="just">
              <a:lnSpc>
                <a:spcPct val="200000"/>
              </a:lnSpc>
              <a:spcBef>
                <a:spcPts val="0"/>
              </a:spcBef>
              <a:spcAft>
                <a:spcPts val="0"/>
              </a:spcAft>
              <a:buNone/>
            </a:pPr>
            <a:r>
              <a:rPr lang="fr-BE" sz="1600" dirty="0"/>
              <a:t>De </a:t>
            </a:r>
            <a:r>
              <a:rPr lang="fr-BE" sz="1600" dirty="0" err="1"/>
              <a:t>deelnemer</a:t>
            </a:r>
            <a:r>
              <a:rPr lang="fr-BE" sz="1600" dirty="0"/>
              <a:t> </a:t>
            </a:r>
            <a:r>
              <a:rPr lang="fr-BE" sz="1600" dirty="0" err="1"/>
              <a:t>weet</a:t>
            </a:r>
            <a:r>
              <a:rPr lang="fr-BE" sz="1600" dirty="0"/>
              <a:t> </a:t>
            </a:r>
            <a:r>
              <a:rPr lang="fr-BE" sz="1600" dirty="0" err="1"/>
              <a:t>hoe</a:t>
            </a:r>
            <a:r>
              <a:rPr lang="fr-BE" sz="1600" dirty="0"/>
              <a:t> </a:t>
            </a:r>
            <a:r>
              <a:rPr lang="fr-BE" sz="1600" dirty="0" err="1"/>
              <a:t>hij</a:t>
            </a:r>
            <a:r>
              <a:rPr lang="fr-BE" sz="1600" dirty="0"/>
              <a:t> </a:t>
            </a:r>
            <a:r>
              <a:rPr lang="fr-BE" sz="1600" dirty="0" err="1"/>
              <a:t>moet</a:t>
            </a:r>
            <a:r>
              <a:rPr lang="fr-BE" sz="1600" dirty="0"/>
              <a:t> </a:t>
            </a:r>
            <a:r>
              <a:rPr lang="fr-BE" sz="1600" dirty="0" err="1"/>
              <a:t>reageren</a:t>
            </a:r>
            <a:r>
              <a:rPr lang="fr-BE" sz="1600" dirty="0"/>
              <a:t> </a:t>
            </a:r>
            <a:r>
              <a:rPr lang="fr-BE" sz="1600" dirty="0" err="1"/>
              <a:t>als</a:t>
            </a:r>
            <a:r>
              <a:rPr lang="fr-BE" sz="1600" dirty="0"/>
              <a:t> </a:t>
            </a:r>
            <a:r>
              <a:rPr lang="fr-BE" sz="1600" dirty="0" err="1"/>
              <a:t>kijkuit</a:t>
            </a:r>
            <a:r>
              <a:rPr lang="fr-BE" sz="1600" dirty="0"/>
              <a:t> </a:t>
            </a:r>
            <a:r>
              <a:rPr lang="fr-BE" sz="1600" dirty="0" err="1"/>
              <a:t>bij</a:t>
            </a:r>
            <a:r>
              <a:rPr lang="fr-BE" sz="1600" dirty="0"/>
              <a:t> </a:t>
            </a:r>
            <a:r>
              <a:rPr lang="fr-BE" sz="1600" dirty="0" err="1"/>
              <a:t>incidenten</a:t>
            </a:r>
            <a:r>
              <a:rPr lang="fr-BE" sz="1600" dirty="0"/>
              <a:t>:</a:t>
            </a:r>
          </a:p>
          <a:p>
            <a:pPr marL="827088" lvl="2" indent="-285750" algn="just">
              <a:defRPr/>
            </a:pPr>
            <a:r>
              <a:rPr lang="fr-BE" sz="1600" dirty="0" err="1"/>
              <a:t>geen</a:t>
            </a:r>
            <a:r>
              <a:rPr lang="fr-BE" sz="1600" dirty="0"/>
              <a:t> </a:t>
            </a:r>
            <a:r>
              <a:rPr lang="fr-BE" sz="1600" dirty="0" err="1"/>
              <a:t>vrijmaking</a:t>
            </a:r>
            <a:r>
              <a:rPr lang="fr-BE" sz="1600" dirty="0"/>
              <a:t> van de </a:t>
            </a:r>
            <a:r>
              <a:rPr lang="fr-BE" sz="1600" dirty="0" err="1"/>
              <a:t>gevarenzone</a:t>
            </a:r>
            <a:r>
              <a:rPr lang="fr-BE" sz="1600" dirty="0"/>
              <a:t>;</a:t>
            </a:r>
          </a:p>
          <a:p>
            <a:pPr marL="827088" lvl="2" indent="-285750" algn="just">
              <a:defRPr/>
            </a:pPr>
            <a:r>
              <a:rPr lang="fr-BE" sz="1600" dirty="0" err="1"/>
              <a:t>verminderde</a:t>
            </a:r>
            <a:r>
              <a:rPr lang="fr-BE" sz="1600" dirty="0"/>
              <a:t> </a:t>
            </a:r>
            <a:r>
              <a:rPr lang="fr-BE" sz="1600" dirty="0" err="1"/>
              <a:t>zichtbaarheid</a:t>
            </a:r>
            <a:r>
              <a:rPr lang="fr-BE" sz="1600" dirty="0"/>
              <a:t>;</a:t>
            </a:r>
          </a:p>
          <a:p>
            <a:pPr marL="827088" lvl="2" indent="-285750" algn="just">
              <a:defRPr/>
            </a:pPr>
            <a:r>
              <a:rPr lang="fr-BE" sz="1600" dirty="0" err="1"/>
              <a:t>onvoldoende</a:t>
            </a:r>
            <a:r>
              <a:rPr lang="fr-BE" sz="1600" dirty="0"/>
              <a:t> </a:t>
            </a:r>
            <a:r>
              <a:rPr lang="fr-BE" sz="1600" dirty="0" err="1"/>
              <a:t>hoorbaarheid</a:t>
            </a:r>
            <a:r>
              <a:rPr lang="fr-BE" sz="1600" dirty="0"/>
              <a:t>.</a:t>
            </a:r>
          </a:p>
          <a:p>
            <a:pPr marL="0" indent="0" fontAlgn="auto">
              <a:spcAft>
                <a:spcPts val="0"/>
              </a:spcAft>
              <a:buNone/>
            </a:pPr>
            <a:endParaRPr lang="fr-FR" dirty="0"/>
          </a:p>
        </p:txBody>
      </p:sp>
      <p:sp>
        <p:nvSpPr>
          <p:cNvPr id="2" name="Rectangle 1"/>
          <p:cNvSpPr/>
          <p:nvPr/>
        </p:nvSpPr>
        <p:spPr>
          <a:xfrm>
            <a:off x="2040203" y="4449148"/>
            <a:ext cx="6096000" cy="830997"/>
          </a:xfrm>
          <a:prstGeom prst="rect">
            <a:avLst/>
          </a:prstGeom>
        </p:spPr>
        <p:txBody>
          <a:bodyPr>
            <a:spAutoFit/>
          </a:bodyPr>
          <a:lstStyle/>
          <a:p>
            <a:pPr marL="0" indent="0" algn="just">
              <a:lnSpc>
                <a:spcPct val="200000"/>
              </a:lnSpc>
              <a:spcBef>
                <a:spcPts val="0"/>
              </a:spcBef>
              <a:spcAft>
                <a:spcPts val="0"/>
              </a:spcAft>
              <a:buNone/>
            </a:pPr>
            <a:r>
              <a:rPr lang="fr-BE" sz="1600" dirty="0">
                <a:latin typeface="+mn-lt"/>
              </a:rPr>
              <a:t>De </a:t>
            </a:r>
            <a:r>
              <a:rPr lang="fr-BE" sz="1600" dirty="0" err="1">
                <a:latin typeface="+mn-lt"/>
              </a:rPr>
              <a:t>deelnemer</a:t>
            </a:r>
            <a:r>
              <a:rPr lang="fr-BE" sz="1600" dirty="0">
                <a:latin typeface="+mn-lt"/>
              </a:rPr>
              <a:t> </a:t>
            </a:r>
            <a:r>
              <a:rPr lang="fr-BE" sz="1600" dirty="0" err="1">
                <a:latin typeface="+mn-lt"/>
              </a:rPr>
              <a:t>weet</a:t>
            </a:r>
            <a:r>
              <a:rPr lang="fr-BE" sz="1600" dirty="0">
                <a:latin typeface="+mn-lt"/>
              </a:rPr>
              <a:t> </a:t>
            </a:r>
            <a:r>
              <a:rPr lang="fr-BE" sz="1600" dirty="0" err="1">
                <a:latin typeface="+mn-lt"/>
              </a:rPr>
              <a:t>hoe</a:t>
            </a:r>
            <a:r>
              <a:rPr lang="fr-BE" sz="1600" dirty="0">
                <a:latin typeface="+mn-lt"/>
              </a:rPr>
              <a:t> </a:t>
            </a:r>
            <a:r>
              <a:rPr lang="fr-BE" sz="1600" dirty="0" err="1">
                <a:latin typeface="+mn-lt"/>
              </a:rPr>
              <a:t>hij</a:t>
            </a:r>
            <a:r>
              <a:rPr lang="fr-BE" sz="1600" dirty="0">
                <a:latin typeface="+mn-lt"/>
              </a:rPr>
              <a:t>, </a:t>
            </a:r>
            <a:r>
              <a:rPr lang="fr-BE" sz="1600" dirty="0" err="1">
                <a:latin typeface="+mn-lt"/>
              </a:rPr>
              <a:t>als</a:t>
            </a:r>
            <a:r>
              <a:rPr lang="fr-BE" sz="1600" dirty="0">
                <a:latin typeface="+mn-lt"/>
              </a:rPr>
              <a:t> </a:t>
            </a:r>
            <a:r>
              <a:rPr lang="fr-BE" sz="1600" dirty="0" err="1">
                <a:latin typeface="+mn-lt"/>
              </a:rPr>
              <a:t>kijkuit</a:t>
            </a:r>
            <a:r>
              <a:rPr lang="fr-BE" sz="1600" dirty="0">
                <a:latin typeface="+mn-lt"/>
              </a:rPr>
              <a:t>, </a:t>
            </a:r>
            <a:r>
              <a:rPr lang="fr-BE" sz="1600" dirty="0" err="1">
                <a:latin typeface="+mn-lt"/>
              </a:rPr>
              <a:t>moet</a:t>
            </a:r>
            <a:r>
              <a:rPr lang="fr-BE" sz="1600" dirty="0">
                <a:latin typeface="+mn-lt"/>
              </a:rPr>
              <a:t> </a:t>
            </a:r>
            <a:r>
              <a:rPr lang="fr-BE" sz="1600" dirty="0" err="1">
                <a:latin typeface="+mn-lt"/>
              </a:rPr>
              <a:t>reageren</a:t>
            </a:r>
            <a:r>
              <a:rPr lang="fr-BE" sz="1600" dirty="0">
                <a:latin typeface="+mn-lt"/>
              </a:rPr>
              <a:t> </a:t>
            </a:r>
            <a:r>
              <a:rPr lang="fr-BE" sz="1600" dirty="0" err="1">
                <a:latin typeface="+mn-lt"/>
              </a:rPr>
              <a:t>bij</a:t>
            </a:r>
            <a:r>
              <a:rPr lang="fr-BE" sz="1600" dirty="0">
                <a:latin typeface="+mn-lt"/>
              </a:rPr>
              <a:t> :</a:t>
            </a:r>
          </a:p>
          <a:p>
            <a:pPr marL="827088" lvl="2" indent="-285750" algn="just">
              <a:buFont typeface="Arial" panose="020B0604020202020204" pitchFamily="34" charset="0"/>
              <a:buChar char="•"/>
              <a:defRPr/>
            </a:pPr>
            <a:r>
              <a:rPr lang="fr-BE" sz="1600" dirty="0" err="1">
                <a:latin typeface="+mn-lt"/>
              </a:rPr>
              <a:t>luidruchtige</a:t>
            </a:r>
            <a:r>
              <a:rPr lang="fr-BE" sz="1600" dirty="0">
                <a:latin typeface="+mn-lt"/>
              </a:rPr>
              <a:t> </a:t>
            </a:r>
            <a:r>
              <a:rPr lang="fr-BE" sz="1600" dirty="0" err="1">
                <a:latin typeface="+mn-lt"/>
              </a:rPr>
              <a:t>werken</a:t>
            </a:r>
            <a:r>
              <a:rPr lang="fr-BE" sz="1600" dirty="0">
                <a:latin typeface="+mn-lt"/>
              </a:rPr>
              <a:t>.</a:t>
            </a:r>
            <a:endParaRPr lang="fr-FR" dirty="0">
              <a:latin typeface="+mn-lt"/>
            </a:endParaRPr>
          </a:p>
        </p:txBody>
      </p:sp>
    </p:spTree>
    <p:extLst>
      <p:ext uri="{BB962C8B-B14F-4D97-AF65-F5344CB8AC3E}">
        <p14:creationId xmlns:p14="http://schemas.microsoft.com/office/powerpoint/2010/main" val="13650671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7575" y="1052514"/>
            <a:ext cx="4897438" cy="833437"/>
          </a:xfrm>
          <a:prstGeom prst="rect">
            <a:avLst/>
          </a:prstGeom>
          <a:noFill/>
          <a:ln w="9525">
            <a:noFill/>
            <a:miter lim="800000"/>
            <a:headEnd/>
            <a:tailEnd/>
          </a:ln>
        </p:spPr>
      </p:pic>
      <p:cxnSp>
        <p:nvCxnSpPr>
          <p:cNvPr id="57353"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cxnSp>
        <p:nvCxnSpPr>
          <p:cNvPr id="57354"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57355"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7356"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57357"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57358"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57359"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57360"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7361"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57362"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57363"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57364" name="TextBox 32"/>
          <p:cNvSpPr txBox="1">
            <a:spLocks noChangeArrowheads="1"/>
          </p:cNvSpPr>
          <p:nvPr/>
        </p:nvSpPr>
        <p:spPr bwMode="auto">
          <a:xfrm>
            <a:off x="9551989" y="3284539"/>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57365"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cxnSp>
        <p:nvCxnSpPr>
          <p:cNvPr id="57366"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57368"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57370"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57371"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cxnSp>
        <p:nvCxnSpPr>
          <p:cNvPr id="42"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57373" name="Rounded Rectangle 122"/>
          <p:cNvSpPr>
            <a:spLocks noChangeArrowheads="1"/>
          </p:cNvSpPr>
          <p:nvPr/>
        </p:nvSpPr>
        <p:spPr bwMode="auto">
          <a:xfrm>
            <a:off x="1533526" y="3716339"/>
            <a:ext cx="701675" cy="649287"/>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spoor vrijgemaakt</a:t>
            </a:r>
          </a:p>
        </p:txBody>
      </p:sp>
      <p:sp>
        <p:nvSpPr>
          <p:cNvPr id="57374"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pic>
        <p:nvPicPr>
          <p:cNvPr id="57375" name="Picture 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214" y="1557339"/>
            <a:ext cx="1006475" cy="962025"/>
          </a:xfrm>
          <a:prstGeom prst="rect">
            <a:avLst/>
          </a:prstGeom>
          <a:noFill/>
          <a:ln w="9525">
            <a:noFill/>
            <a:miter lim="800000"/>
            <a:headEnd/>
            <a:tailEnd/>
          </a:ln>
        </p:spPr>
      </p:pic>
      <p:pic>
        <p:nvPicPr>
          <p:cNvPr id="5737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8213" y="1557339"/>
            <a:ext cx="977900" cy="947737"/>
          </a:xfrm>
          <a:prstGeom prst="rect">
            <a:avLst/>
          </a:prstGeom>
          <a:noFill/>
          <a:ln w="9525">
            <a:noFill/>
            <a:miter lim="800000"/>
            <a:headEnd/>
            <a:tailEnd/>
          </a:ln>
        </p:spPr>
      </p:pic>
      <p:sp>
        <p:nvSpPr>
          <p:cNvPr id="57379" name="Rectangle 20"/>
          <p:cNvSpPr>
            <a:spLocks noChangeArrowheads="1"/>
          </p:cNvSpPr>
          <p:nvPr/>
        </p:nvSpPr>
        <p:spPr bwMode="auto">
          <a:xfrm>
            <a:off x="5880100"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57380" name="Group 188"/>
          <p:cNvGrpSpPr>
            <a:grpSpLocks noChangeAspect="1"/>
          </p:cNvGrpSpPr>
          <p:nvPr/>
        </p:nvGrpSpPr>
        <p:grpSpPr bwMode="auto">
          <a:xfrm>
            <a:off x="5808663" y="3844926"/>
            <a:ext cx="107950" cy="73025"/>
            <a:chOff x="7956376" y="548680"/>
            <a:chExt cx="216024" cy="144016"/>
          </a:xfrm>
        </p:grpSpPr>
        <p:cxnSp>
          <p:nvCxnSpPr>
            <p:cNvPr id="57385"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7386"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57381" name="Group 188"/>
          <p:cNvGrpSpPr>
            <a:grpSpLocks noChangeAspect="1"/>
          </p:cNvGrpSpPr>
          <p:nvPr/>
        </p:nvGrpSpPr>
        <p:grpSpPr bwMode="auto">
          <a:xfrm>
            <a:off x="7032625" y="3844926"/>
            <a:ext cx="107950" cy="73025"/>
            <a:chOff x="7956376" y="548680"/>
            <a:chExt cx="216024" cy="144016"/>
          </a:xfrm>
        </p:grpSpPr>
        <p:cxnSp>
          <p:nvCxnSpPr>
            <p:cNvPr id="57383"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57384"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43" name="Rechthoek 35"/>
          <p:cNvSpPr>
            <a:spLocks noChangeArrowheads="1"/>
          </p:cNvSpPr>
          <p:nvPr/>
        </p:nvSpPr>
        <p:spPr bwMode="auto">
          <a:xfrm>
            <a:off x="5161103" y="1844675"/>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47"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2.3  </a:t>
            </a:r>
            <a:r>
              <a:rPr lang="en-GB" dirty="0" err="1"/>
              <a:t>Verminderde</a:t>
            </a:r>
            <a:r>
              <a:rPr lang="en-GB" dirty="0"/>
              <a:t> </a:t>
            </a:r>
            <a:r>
              <a:rPr lang="en-GB" dirty="0" err="1"/>
              <a:t>hoorbaarheid</a:t>
            </a:r>
            <a:endParaRPr lang="en-GB" dirty="0"/>
          </a:p>
        </p:txBody>
      </p:sp>
      <p:pic>
        <p:nvPicPr>
          <p:cNvPr id="44" name="Picture 43"/>
          <p:cNvPicPr>
            <a:picLocks noChangeAspect="1"/>
          </p:cNvPicPr>
          <p:nvPr/>
        </p:nvPicPr>
        <p:blipFill rotWithShape="1">
          <a:blip r:embed="rId6"/>
          <a:srcRect r="45756"/>
          <a:stretch/>
        </p:blipFill>
        <p:spPr>
          <a:xfrm>
            <a:off x="6333572" y="2824284"/>
            <a:ext cx="415333" cy="606573"/>
          </a:xfrm>
          <a:prstGeom prst="rect">
            <a:avLst/>
          </a:prstGeom>
        </p:spPr>
      </p:pic>
      <p:pic>
        <p:nvPicPr>
          <p:cNvPr id="45" name="Picture 44"/>
          <p:cNvPicPr>
            <a:picLocks noChangeAspect="1"/>
          </p:cNvPicPr>
          <p:nvPr/>
        </p:nvPicPr>
        <p:blipFill rotWithShape="1">
          <a:blip r:embed="rId6"/>
          <a:srcRect r="45756"/>
          <a:stretch/>
        </p:blipFill>
        <p:spPr>
          <a:xfrm>
            <a:off x="6735466" y="2802852"/>
            <a:ext cx="415333" cy="606573"/>
          </a:xfrm>
          <a:prstGeom prst="rect">
            <a:avLst/>
          </a:prstGeom>
        </p:spPr>
      </p:pic>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0091" y="1586749"/>
            <a:ext cx="347179" cy="820180"/>
          </a:xfrm>
          <a:prstGeom prst="rect">
            <a:avLst/>
          </a:prstGeom>
        </p:spPr>
      </p:pic>
      <p:cxnSp>
        <p:nvCxnSpPr>
          <p:cNvPr id="57347" name="Straight Arrow Connector 287"/>
          <p:cNvCxnSpPr>
            <a:cxnSpLocks noChangeShapeType="1"/>
            <a:endCxn id="44" idx="0"/>
          </p:cNvCxnSpPr>
          <p:nvPr/>
        </p:nvCxnSpPr>
        <p:spPr bwMode="auto">
          <a:xfrm>
            <a:off x="6506127" y="1844675"/>
            <a:ext cx="35112" cy="979609"/>
          </a:xfrm>
          <a:prstGeom prst="straightConnector1">
            <a:avLst/>
          </a:prstGeom>
          <a:noFill/>
          <a:ln w="12700" algn="ctr">
            <a:solidFill>
              <a:schemeClr val="tx1"/>
            </a:solidFill>
            <a:prstDash val="dash"/>
            <a:round/>
            <a:headEnd/>
            <a:tailEnd type="arrow" w="med" len="med"/>
          </a:ln>
        </p:spPr>
      </p:cxnSp>
      <p:pic>
        <p:nvPicPr>
          <p:cNvPr id="48"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37174" y="2454668"/>
            <a:ext cx="208128" cy="169365"/>
          </a:xfrm>
          <a:prstGeom prst="rect">
            <a:avLst/>
          </a:prstGeom>
          <a:noFill/>
          <a:ln w="9525">
            <a:noFill/>
            <a:miter lim="800000"/>
            <a:headEnd/>
            <a:tailEnd/>
          </a:ln>
        </p:spPr>
      </p:pic>
      <p:pic>
        <p:nvPicPr>
          <p:cNvPr id="51"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7453" y="2793571"/>
            <a:ext cx="208128" cy="169365"/>
          </a:xfrm>
          <a:prstGeom prst="rect">
            <a:avLst/>
          </a:prstGeom>
          <a:noFill/>
          <a:ln w="9525">
            <a:noFill/>
            <a:miter lim="800000"/>
            <a:headEnd/>
            <a:tailEnd/>
          </a:ln>
        </p:spPr>
      </p:pic>
      <p:pic>
        <p:nvPicPr>
          <p:cNvPr id="52"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30305" y="3060156"/>
            <a:ext cx="208128" cy="169365"/>
          </a:xfrm>
          <a:prstGeom prst="rect">
            <a:avLst/>
          </a:prstGeom>
          <a:noFill/>
          <a:ln w="9525">
            <a:noFill/>
            <a:miter lim="800000"/>
            <a:headEnd/>
            <a:tailEnd/>
          </a:ln>
        </p:spPr>
      </p:pic>
      <p:pic>
        <p:nvPicPr>
          <p:cNvPr id="53"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04395" y="2801720"/>
            <a:ext cx="208128" cy="169365"/>
          </a:xfrm>
          <a:prstGeom prst="rect">
            <a:avLst/>
          </a:prstGeom>
          <a:noFill/>
          <a:ln w="9525">
            <a:noFill/>
            <a:miter lim="800000"/>
            <a:headEnd/>
            <a:tailEnd/>
          </a:ln>
        </p:spPr>
      </p:pic>
      <p:pic>
        <p:nvPicPr>
          <p:cNvPr id="54" name="Picture 11" descr="D:\Documents And Settings\GQR7802\Local Settings\Temporary Internet Files\Content.IE5\HNYX0581\MC90044131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95888" y="3051278"/>
            <a:ext cx="208128" cy="16936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3" name="Group 32"/>
          <p:cNvGrpSpPr>
            <a:grpSpLocks/>
          </p:cNvGrpSpPr>
          <p:nvPr/>
        </p:nvGrpSpPr>
        <p:grpSpPr bwMode="auto">
          <a:xfrm>
            <a:off x="4511675" y="2708276"/>
            <a:ext cx="2376488" cy="2016125"/>
            <a:chOff x="5724128" y="2636912"/>
            <a:chExt cx="2376264" cy="2016224"/>
          </a:xfrm>
        </p:grpSpPr>
        <p:cxnSp>
          <p:nvCxnSpPr>
            <p:cNvPr id="7" name="Straight Connector 25"/>
            <p:cNvCxnSpPr>
              <a:cxnSpLocks noChangeShapeType="1"/>
            </p:cNvCxnSpPr>
            <p:nvPr/>
          </p:nvCxnSpPr>
          <p:spPr bwMode="auto">
            <a:xfrm flipH="1">
              <a:off x="5724128" y="2636912"/>
              <a:ext cx="1224136" cy="2016224"/>
            </a:xfrm>
            <a:prstGeom prst="line">
              <a:avLst/>
            </a:prstGeom>
            <a:noFill/>
            <a:ln w="19050" algn="ctr">
              <a:gradFill>
                <a:gsLst>
                  <a:gs pos="0">
                    <a:srgbClr val="92D050"/>
                  </a:gs>
                  <a:gs pos="97000">
                    <a:srgbClr val="FF0000"/>
                  </a:gs>
                </a:gsLst>
                <a:lin ang="5400000" scaled="0"/>
              </a:gradFill>
              <a:prstDash val="sysDash"/>
              <a:round/>
              <a:headEnd/>
              <a:tailEnd/>
            </a:ln>
          </p:spPr>
        </p:cxnSp>
        <p:cxnSp>
          <p:nvCxnSpPr>
            <p:cNvPr id="8" name="Straight Connector 7"/>
            <p:cNvCxnSpPr/>
            <p:nvPr/>
          </p:nvCxnSpPr>
          <p:spPr bwMode="auto">
            <a:xfrm flipH="1">
              <a:off x="5724128" y="4531210"/>
              <a:ext cx="2376264" cy="0"/>
            </a:xfrm>
            <a:prstGeom prst="line">
              <a:avLst/>
            </a:prstGeom>
            <a:noFill/>
            <a:ln w="19050" algn="ctr">
              <a:gradFill>
                <a:gsLst>
                  <a:gs pos="0">
                    <a:srgbClr val="FF0000"/>
                  </a:gs>
                  <a:gs pos="97000">
                    <a:srgbClr val="92D050"/>
                  </a:gs>
                </a:gsLst>
                <a:lin ang="10800000" scaled="0"/>
              </a:gradFill>
              <a:prstDash val="sysDash"/>
              <a:round/>
              <a:headEnd/>
              <a:tailEnd/>
            </a:ln>
          </p:spPr>
        </p:cxnSp>
        <p:cxnSp>
          <p:nvCxnSpPr>
            <p:cNvPr id="58393" name="Straight Connector 8"/>
            <p:cNvCxnSpPr>
              <a:cxnSpLocks noChangeShapeType="1"/>
            </p:cNvCxnSpPr>
            <p:nvPr/>
          </p:nvCxnSpPr>
          <p:spPr bwMode="auto">
            <a:xfrm flipH="1" flipV="1">
              <a:off x="6948264" y="2636912"/>
              <a:ext cx="1152128" cy="1944216"/>
            </a:xfrm>
            <a:prstGeom prst="line">
              <a:avLst/>
            </a:prstGeom>
            <a:noFill/>
            <a:ln w="19050" algn="ctr">
              <a:solidFill>
                <a:srgbClr val="92D050"/>
              </a:solidFill>
              <a:prstDash val="sysDash"/>
              <a:round/>
              <a:headEnd/>
              <a:tailEnd/>
            </a:ln>
          </p:spPr>
        </p:cxnSp>
      </p:grpSp>
      <p:cxnSp>
        <p:nvCxnSpPr>
          <p:cNvPr id="58374"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pic>
        <p:nvPicPr>
          <p:cNvPr id="58375"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701" y="4508501"/>
            <a:ext cx="303213" cy="244475"/>
          </a:xfrm>
          <a:prstGeom prst="rect">
            <a:avLst/>
          </a:prstGeom>
          <a:noFill/>
          <a:ln w="9525">
            <a:noFill/>
            <a:miter lim="800000"/>
            <a:headEnd/>
            <a:tailEnd/>
          </a:ln>
        </p:spPr>
      </p:pic>
      <p:sp>
        <p:nvSpPr>
          <p:cNvPr id="58376" name="TextBox 23"/>
          <p:cNvSpPr txBox="1">
            <a:spLocks noChangeArrowheads="1"/>
          </p:cNvSpPr>
          <p:nvPr/>
        </p:nvSpPr>
        <p:spPr bwMode="auto">
          <a:xfrm>
            <a:off x="5448301" y="2565401"/>
            <a:ext cx="2303463" cy="276225"/>
          </a:xfrm>
          <a:prstGeom prst="rect">
            <a:avLst/>
          </a:prstGeom>
          <a:noFill/>
          <a:ln w="9525">
            <a:noFill/>
            <a:miter lim="800000"/>
            <a:headEnd/>
            <a:tailEnd/>
          </a:ln>
        </p:spPr>
        <p:txBody>
          <a:bodyPr>
            <a:spAutoFit/>
          </a:bodyPr>
          <a:lstStyle/>
          <a:p>
            <a:pPr algn="ctr"/>
            <a:r>
              <a:rPr lang="nl-BE" sz="1200"/>
              <a:t>goede zichtbaarheid</a:t>
            </a:r>
          </a:p>
        </p:txBody>
      </p:sp>
      <p:sp>
        <p:nvSpPr>
          <p:cNvPr id="58377" name="TextBox 23"/>
          <p:cNvSpPr txBox="1">
            <a:spLocks noChangeArrowheads="1"/>
          </p:cNvSpPr>
          <p:nvPr/>
        </p:nvSpPr>
        <p:spPr bwMode="auto">
          <a:xfrm>
            <a:off x="3071814" y="4408489"/>
            <a:ext cx="1584325" cy="460375"/>
          </a:xfrm>
          <a:prstGeom prst="rect">
            <a:avLst/>
          </a:prstGeom>
          <a:noFill/>
          <a:ln w="9525">
            <a:noFill/>
            <a:miter lim="800000"/>
            <a:headEnd/>
            <a:tailEnd/>
          </a:ln>
        </p:spPr>
        <p:txBody>
          <a:bodyPr>
            <a:spAutoFit/>
          </a:bodyPr>
          <a:lstStyle/>
          <a:p>
            <a:pPr algn="ctr"/>
            <a:r>
              <a:rPr lang="nl-BE" sz="1200"/>
              <a:t>voldoende hoorbaarheid</a:t>
            </a:r>
          </a:p>
        </p:txBody>
      </p:sp>
      <p:pic>
        <p:nvPicPr>
          <p:cNvPr id="58378" name="Picture 11" descr="D:\Documents And Settings\GQR7802\Local Settings\Temporary Internet Files\Content.IE5\HNYX0581\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1176" y="2565401"/>
            <a:ext cx="303213" cy="244475"/>
          </a:xfrm>
          <a:prstGeom prst="rect">
            <a:avLst/>
          </a:prstGeom>
          <a:noFill/>
          <a:ln w="9525">
            <a:noFill/>
            <a:miter lim="800000"/>
            <a:headEnd/>
            <a:tailEnd/>
          </a:ln>
        </p:spPr>
      </p:pic>
      <p:sp>
        <p:nvSpPr>
          <p:cNvPr id="58379" name="TextBox 23"/>
          <p:cNvSpPr txBox="1">
            <a:spLocks noChangeArrowheads="1"/>
          </p:cNvSpPr>
          <p:nvPr/>
        </p:nvSpPr>
        <p:spPr bwMode="auto">
          <a:xfrm>
            <a:off x="6777038" y="4408489"/>
            <a:ext cx="1479550" cy="276225"/>
          </a:xfrm>
          <a:prstGeom prst="rect">
            <a:avLst/>
          </a:prstGeom>
          <a:noFill/>
          <a:ln w="9525">
            <a:noFill/>
            <a:miter lim="800000"/>
            <a:headEnd/>
            <a:tailEnd/>
          </a:ln>
        </p:spPr>
        <p:txBody>
          <a:bodyPr>
            <a:spAutoFit/>
          </a:bodyPr>
          <a:lstStyle/>
          <a:p>
            <a:pPr algn="ctr"/>
            <a:r>
              <a:rPr lang="nl-BE" sz="1200"/>
              <a:t>vrijmaking</a:t>
            </a:r>
          </a:p>
        </p:txBody>
      </p:sp>
      <p:sp>
        <p:nvSpPr>
          <p:cNvPr id="58381" name="Rounded Rectangle 122"/>
          <p:cNvSpPr>
            <a:spLocks noChangeArrowheads="1"/>
          </p:cNvSpPr>
          <p:nvPr/>
        </p:nvSpPr>
        <p:spPr bwMode="auto">
          <a:xfrm>
            <a:off x="1558926" y="3789364"/>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err="1">
                <a:latin typeface="Arial" panose="020B0604020202020204" pitchFamily="34" charset="0"/>
                <a:cs typeface="Arial" panose="020B0604020202020204" pitchFamily="34" charset="0"/>
              </a:rPr>
              <a:t>onderling</a:t>
            </a:r>
            <a:endParaRPr lang="en-US" sz="800" dirty="0">
              <a:latin typeface="Arial" panose="020B0604020202020204" pitchFamily="34" charset="0"/>
              <a:cs typeface="Arial" panose="020B0604020202020204" pitchFamily="34" charset="0"/>
            </a:endParaRPr>
          </a:p>
          <a:p>
            <a:pPr algn="ctr"/>
            <a:r>
              <a:rPr lang="en-US" sz="800" dirty="0" err="1">
                <a:latin typeface="Arial" panose="020B0604020202020204" pitchFamily="34" charset="0"/>
                <a:cs typeface="Arial" panose="020B0604020202020204" pitchFamily="34" charset="0"/>
              </a:rPr>
              <a:t>overleg</a:t>
            </a:r>
            <a:endParaRPr lang="en-US" sz="800" dirty="0">
              <a:latin typeface="Arial" panose="020B0604020202020204" pitchFamily="34" charset="0"/>
              <a:cs typeface="Arial" panose="020B0604020202020204" pitchFamily="34" charset="0"/>
            </a:endParaRPr>
          </a:p>
        </p:txBody>
      </p:sp>
      <p:pic>
        <p:nvPicPr>
          <p:cNvPr id="58384" name="Picture 55"/>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7214" y="4437063"/>
            <a:ext cx="312737" cy="311150"/>
          </a:xfrm>
          <a:prstGeom prst="rect">
            <a:avLst/>
          </a:prstGeom>
          <a:noFill/>
          <a:ln w="9525">
            <a:noFill/>
            <a:miter lim="800000"/>
            <a:headEnd/>
            <a:tailEnd/>
          </a:ln>
        </p:spPr>
      </p:pic>
      <p:pic>
        <p:nvPicPr>
          <p:cNvPr id="23" name="Picture 7"/>
          <p:cNvPicPr>
            <a:picLocks noChangeAspect="1" noChangeArrowheads="1"/>
          </p:cNvPicPr>
          <p:nvPr/>
        </p:nvPicPr>
        <p:blipFill>
          <a:blip r:embed="rId5" cstate="email">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59759" y="3789040"/>
            <a:ext cx="172695" cy="137586"/>
          </a:xfrm>
          <a:prstGeom prst="rect">
            <a:avLst/>
          </a:prstGeom>
          <a:noFill/>
          <a:ln w="9525">
            <a:noFill/>
            <a:miter lim="800000"/>
            <a:headEnd/>
            <a:tailEnd/>
          </a:ln>
        </p:spPr>
      </p:pic>
      <p:pic>
        <p:nvPicPr>
          <p:cNvPr id="24" name="Picture 3"/>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63952" y="3789041"/>
            <a:ext cx="439822" cy="384425"/>
          </a:xfrm>
          <a:prstGeom prst="rect">
            <a:avLst/>
          </a:prstGeom>
          <a:noFill/>
          <a:ln w="9525">
            <a:noFill/>
            <a:miter lim="800000"/>
            <a:headEnd/>
            <a:tailEnd/>
          </a:ln>
        </p:spPr>
      </p:pic>
      <p:sp>
        <p:nvSpPr>
          <p:cNvPr id="58388" name="TextBox 24"/>
          <p:cNvSpPr txBox="1">
            <a:spLocks noChangeArrowheads="1"/>
          </p:cNvSpPr>
          <p:nvPr/>
        </p:nvSpPr>
        <p:spPr bwMode="auto">
          <a:xfrm>
            <a:off x="5383213" y="3716339"/>
            <a:ext cx="215900" cy="369887"/>
          </a:xfrm>
          <a:prstGeom prst="rect">
            <a:avLst/>
          </a:prstGeom>
          <a:noFill/>
          <a:ln w="9525">
            <a:noFill/>
            <a:miter lim="800000"/>
            <a:headEnd/>
            <a:tailEnd/>
          </a:ln>
        </p:spPr>
        <p:txBody>
          <a:bodyPr>
            <a:spAutoFit/>
          </a:bodyPr>
          <a:lstStyle/>
          <a:p>
            <a:r>
              <a:rPr lang="en-US" b="1">
                <a:solidFill>
                  <a:srgbClr val="C00000"/>
                </a:solidFill>
              </a:rPr>
              <a:t>?</a:t>
            </a:r>
          </a:p>
        </p:txBody>
      </p:sp>
      <p:sp>
        <p:nvSpPr>
          <p:cNvPr id="58389" name="TextBox 25"/>
          <p:cNvSpPr txBox="1">
            <a:spLocks noChangeArrowheads="1"/>
          </p:cNvSpPr>
          <p:nvPr/>
        </p:nvSpPr>
        <p:spPr bwMode="auto">
          <a:xfrm>
            <a:off x="5527675" y="3573463"/>
            <a:ext cx="215900" cy="368300"/>
          </a:xfrm>
          <a:prstGeom prst="rect">
            <a:avLst/>
          </a:prstGeom>
          <a:noFill/>
          <a:ln w="9525">
            <a:noFill/>
            <a:miter lim="800000"/>
            <a:headEnd/>
            <a:tailEnd/>
          </a:ln>
        </p:spPr>
        <p:txBody>
          <a:bodyPr>
            <a:spAutoFit/>
          </a:bodyPr>
          <a:lstStyle/>
          <a:p>
            <a:r>
              <a:rPr lang="en-US" b="1">
                <a:solidFill>
                  <a:srgbClr val="C00000"/>
                </a:solidFill>
              </a:rPr>
              <a:t>?</a:t>
            </a:r>
          </a:p>
        </p:txBody>
      </p:sp>
      <p:sp>
        <p:nvSpPr>
          <p:cNvPr id="58390" name="TextBox 26"/>
          <p:cNvSpPr txBox="1">
            <a:spLocks noChangeArrowheads="1"/>
          </p:cNvSpPr>
          <p:nvPr/>
        </p:nvSpPr>
        <p:spPr bwMode="auto">
          <a:xfrm>
            <a:off x="5448300" y="3868739"/>
            <a:ext cx="215900" cy="369887"/>
          </a:xfrm>
          <a:prstGeom prst="rect">
            <a:avLst/>
          </a:prstGeom>
          <a:noFill/>
          <a:ln w="9525">
            <a:noFill/>
            <a:miter lim="800000"/>
            <a:headEnd/>
            <a:tailEnd/>
          </a:ln>
        </p:spPr>
        <p:txBody>
          <a:bodyPr>
            <a:spAutoFit/>
          </a:bodyPr>
          <a:lstStyle/>
          <a:p>
            <a:r>
              <a:rPr lang="en-US" b="1">
                <a:solidFill>
                  <a:srgbClr val="C00000"/>
                </a:solidFill>
              </a:rPr>
              <a:t>?</a:t>
            </a:r>
          </a:p>
        </p:txBody>
      </p:sp>
      <p:sp>
        <p:nvSpPr>
          <p:cNvPr id="26" name="Rechthoek 35"/>
          <p:cNvSpPr>
            <a:spLocks noChangeArrowheads="1"/>
          </p:cNvSpPr>
          <p:nvPr/>
        </p:nvSpPr>
        <p:spPr bwMode="auto">
          <a:xfrm>
            <a:off x="3932461" y="2292351"/>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29"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2.3  </a:t>
            </a:r>
            <a:r>
              <a:rPr lang="en-GB" dirty="0" err="1"/>
              <a:t>Verminderde</a:t>
            </a:r>
            <a:r>
              <a:rPr lang="en-GB" dirty="0"/>
              <a:t> </a:t>
            </a:r>
            <a:r>
              <a:rPr lang="en-GB" dirty="0" err="1"/>
              <a:t>hoorbaarheid</a:t>
            </a:r>
            <a:endParaRPr lang="en-GB" dirty="0"/>
          </a:p>
        </p:txBody>
      </p:sp>
      <p:sp>
        <p:nvSpPr>
          <p:cNvPr id="34" name="TextBox 33"/>
          <p:cNvSpPr txBox="1"/>
          <p:nvPr/>
        </p:nvSpPr>
        <p:spPr>
          <a:xfrm>
            <a:off x="2890470" y="946027"/>
            <a:ext cx="6843148" cy="340519"/>
          </a:xfrm>
          <a:prstGeom prst="roundRect">
            <a:avLst/>
          </a:prstGeom>
          <a:noFill/>
          <a:ln w="12700">
            <a:solidFill>
              <a:schemeClr val="accent1"/>
            </a:solidFill>
            <a:prstDash val="dash"/>
          </a:ln>
        </p:spPr>
        <p:txBody>
          <a:bodyPr wrap="square" rtlCol="0">
            <a:spAutoFit/>
          </a:bodyPr>
          <a:lstStyle/>
          <a:p>
            <a:pPr algn="ctr"/>
            <a:r>
              <a:rPr lang="nl-BE" sz="1400" dirty="0">
                <a:latin typeface="+mn-lt"/>
              </a:rPr>
              <a:t>Overleg tussen de kijkuit en de bedienden over de hoorbaarheid. </a:t>
            </a:r>
          </a:p>
        </p:txBody>
      </p:sp>
      <p:pic>
        <p:nvPicPr>
          <p:cNvPr id="25" name="Picture 24"/>
          <p:cNvPicPr>
            <a:picLocks noChangeAspect="1"/>
          </p:cNvPicPr>
          <p:nvPr/>
        </p:nvPicPr>
        <p:blipFill rotWithShape="1">
          <a:blip r:embed="rId7"/>
          <a:srcRect r="45756"/>
          <a:stretch/>
        </p:blipFill>
        <p:spPr>
          <a:xfrm>
            <a:off x="6399796" y="3158673"/>
            <a:ext cx="568030" cy="829579"/>
          </a:xfrm>
          <a:prstGeom prst="rect">
            <a:avLst/>
          </a:prstGeom>
        </p:spPr>
      </p:pic>
      <p:pic>
        <p:nvPicPr>
          <p:cNvPr id="27" name="Picture 26"/>
          <p:cNvPicPr>
            <a:picLocks noChangeAspect="1"/>
          </p:cNvPicPr>
          <p:nvPr/>
        </p:nvPicPr>
        <p:blipFill rotWithShape="1">
          <a:blip r:embed="rId7"/>
          <a:srcRect r="45756"/>
          <a:stretch/>
        </p:blipFill>
        <p:spPr>
          <a:xfrm>
            <a:off x="5279141" y="4649192"/>
            <a:ext cx="624070" cy="911423"/>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37520" y="2924827"/>
            <a:ext cx="442431" cy="104520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404"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59405" name="Rounded Rectangle 122"/>
          <p:cNvSpPr>
            <a:spLocks noChangeArrowheads="1"/>
          </p:cNvSpPr>
          <p:nvPr/>
        </p:nvSpPr>
        <p:spPr bwMode="auto">
          <a:xfrm>
            <a:off x="1558926" y="3789364"/>
            <a:ext cx="701675" cy="433387"/>
          </a:xfrm>
          <a:prstGeom prst="roundRect">
            <a:avLst>
              <a:gd name="adj" fmla="val 16667"/>
            </a:avLst>
          </a:prstGeom>
          <a:solidFill>
            <a:schemeClr val="bg1"/>
          </a:solidFill>
          <a:ln w="31750" algn="ctr">
            <a:solidFill>
              <a:schemeClr val="accent2"/>
            </a:solidFill>
            <a:round/>
            <a:headEnd/>
            <a:tailEnd/>
          </a:ln>
        </p:spPr>
        <p:txBody>
          <a:bodyPr lIns="0" tIns="0" rIns="0" bIns="0" anchor="ctr"/>
          <a:lstStyle/>
          <a:p>
            <a:pPr algn="ctr"/>
            <a:r>
              <a:rPr lang="en-US" sz="800" dirty="0" err="1">
                <a:latin typeface="Arial" panose="020B0604020202020204" pitchFamily="34" charset="0"/>
                <a:cs typeface="Arial" panose="020B0604020202020204" pitchFamily="34" charset="0"/>
              </a:rPr>
              <a:t>overleg</a:t>
            </a:r>
            <a:r>
              <a:rPr lang="en-US" sz="800" dirty="0">
                <a:latin typeface="Arial" panose="020B0604020202020204" pitchFamily="34" charset="0"/>
                <a:cs typeface="Arial" panose="020B0604020202020204" pitchFamily="34" charset="0"/>
              </a:rPr>
              <a:t> met  de VV </a:t>
            </a:r>
            <a:r>
              <a:rPr lang="en-US" sz="800" dirty="0" err="1">
                <a:latin typeface="Arial" panose="020B0604020202020204" pitchFamily="34" charset="0"/>
                <a:cs typeface="Arial" panose="020B0604020202020204" pitchFamily="34" charset="0"/>
              </a:rPr>
              <a:t>en</a:t>
            </a:r>
            <a:r>
              <a:rPr lang="en-US" sz="800" dirty="0">
                <a:latin typeface="Arial" panose="020B0604020202020204" pitchFamily="34" charset="0"/>
                <a:cs typeface="Arial" panose="020B0604020202020204" pitchFamily="34" charset="0"/>
              </a:rPr>
              <a:t>/of HL</a:t>
            </a:r>
          </a:p>
        </p:txBody>
      </p:sp>
      <p:sp>
        <p:nvSpPr>
          <p:cNvPr id="59406"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sp>
        <p:nvSpPr>
          <p:cNvPr id="20" name="Text Box 9"/>
          <p:cNvSpPr txBox="1">
            <a:spLocks noChangeArrowheads="1"/>
          </p:cNvSpPr>
          <p:nvPr/>
        </p:nvSpPr>
        <p:spPr bwMode="auto">
          <a:xfrm>
            <a:off x="3928831"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21" name="Text Box 9"/>
          <p:cNvSpPr txBox="1">
            <a:spLocks noChangeArrowheads="1"/>
          </p:cNvSpPr>
          <p:nvPr/>
        </p:nvSpPr>
        <p:spPr bwMode="auto">
          <a:xfrm>
            <a:off x="6160856" y="3023396"/>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23" name="Rechthoek 35"/>
          <p:cNvSpPr>
            <a:spLocks noChangeArrowheads="1"/>
          </p:cNvSpPr>
          <p:nvPr/>
        </p:nvSpPr>
        <p:spPr bwMode="auto">
          <a:xfrm>
            <a:off x="4433035" y="4624802"/>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24" name="Rechthoek 41"/>
          <p:cNvSpPr>
            <a:spLocks noChangeArrowheads="1"/>
          </p:cNvSpPr>
          <p:nvPr/>
        </p:nvSpPr>
        <p:spPr bwMode="auto">
          <a:xfrm>
            <a:off x="6752478" y="461239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LEIDER V/H WERK – </a:t>
            </a:r>
          </a:p>
          <a:p>
            <a:pPr algn="ctr"/>
            <a:r>
              <a:rPr lang="nl-BE" sz="800" b="1" dirty="0">
                <a:solidFill>
                  <a:schemeClr val="bg1"/>
                </a:solidFill>
              </a:rPr>
              <a:t>VV AANNEMER</a:t>
            </a:r>
          </a:p>
        </p:txBody>
      </p:sp>
      <p:sp>
        <p:nvSpPr>
          <p:cNvPr id="27" name="Rechthoek 35"/>
          <p:cNvSpPr>
            <a:spLocks noChangeArrowheads="1"/>
          </p:cNvSpPr>
          <p:nvPr/>
        </p:nvSpPr>
        <p:spPr bwMode="auto">
          <a:xfrm>
            <a:off x="5614044" y="4612462"/>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HIERARCHISCHE LIJN AANNEMER</a:t>
            </a:r>
          </a:p>
        </p:txBody>
      </p:sp>
      <p:sp>
        <p:nvSpPr>
          <p:cNvPr id="28" name="TextBox 27"/>
          <p:cNvSpPr txBox="1"/>
          <p:nvPr/>
        </p:nvSpPr>
        <p:spPr>
          <a:xfrm>
            <a:off x="6618729" y="4044429"/>
            <a:ext cx="647700" cy="276999"/>
          </a:xfrm>
          <a:prstGeom prst="rect">
            <a:avLst/>
          </a:prstGeom>
          <a:noFill/>
        </p:spPr>
        <p:txBody>
          <a:bodyPr wrap="square" rtlCol="0">
            <a:spAutoFit/>
          </a:bodyPr>
          <a:lstStyle/>
          <a:p>
            <a:r>
              <a:rPr lang="en-US" sz="1200" dirty="0" err="1"/>
              <a:t>en</a:t>
            </a:r>
            <a:r>
              <a:rPr lang="en-US" sz="1200" dirty="0"/>
              <a:t>/of</a:t>
            </a:r>
            <a:endParaRPr lang="nl-BE" sz="1200" dirty="0"/>
          </a:p>
        </p:txBody>
      </p:sp>
      <p:sp>
        <p:nvSpPr>
          <p:cNvPr id="30"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2.3  </a:t>
            </a:r>
            <a:r>
              <a:rPr lang="en-GB" dirty="0" err="1"/>
              <a:t>Verminderde</a:t>
            </a:r>
            <a:r>
              <a:rPr lang="en-GB" dirty="0"/>
              <a:t> </a:t>
            </a:r>
            <a:r>
              <a:rPr lang="en-GB" dirty="0" err="1"/>
              <a:t>hoorbaarheid</a:t>
            </a:r>
            <a:endParaRPr lang="en-GB" dirty="0"/>
          </a:p>
        </p:txBody>
      </p:sp>
      <p:sp>
        <p:nvSpPr>
          <p:cNvPr id="16" name="Ovale toelichting 9"/>
          <p:cNvSpPr>
            <a:spLocks noChangeArrowheads="1"/>
          </p:cNvSpPr>
          <p:nvPr/>
        </p:nvSpPr>
        <p:spPr bwMode="auto">
          <a:xfrm>
            <a:off x="4591958" y="3075886"/>
            <a:ext cx="1081088" cy="431800"/>
          </a:xfrm>
          <a:prstGeom prst="wedgeEllipseCallout">
            <a:avLst>
              <a:gd name="adj1" fmla="val -26952"/>
              <a:gd name="adj2" fmla="val 78031"/>
            </a:avLst>
          </a:prstGeom>
          <a:solidFill>
            <a:schemeClr val="bg1"/>
          </a:solidFill>
          <a:ln w="31750" algn="ctr">
            <a:solidFill>
              <a:srgbClr val="B2B2B2"/>
            </a:solidFill>
            <a:round/>
            <a:headEnd/>
            <a:tailEnd/>
          </a:ln>
        </p:spPr>
        <p:txBody>
          <a:bodyPr wrap="none" anchor="ctr"/>
          <a:lstStyle/>
          <a:p>
            <a:pPr algn="ctr"/>
            <a:endParaRPr lang="nl-BE"/>
          </a:p>
        </p:txBody>
      </p:sp>
      <p:sp>
        <p:nvSpPr>
          <p:cNvPr id="31" name="TextBox 30"/>
          <p:cNvSpPr txBox="1"/>
          <p:nvPr/>
        </p:nvSpPr>
        <p:spPr>
          <a:xfrm>
            <a:off x="2890470" y="946027"/>
            <a:ext cx="6843148" cy="340519"/>
          </a:xfrm>
          <a:prstGeom prst="roundRect">
            <a:avLst/>
          </a:prstGeom>
          <a:noFill/>
          <a:ln w="12700">
            <a:solidFill>
              <a:schemeClr val="accent1"/>
            </a:solidFill>
            <a:prstDash val="dash"/>
          </a:ln>
        </p:spPr>
        <p:txBody>
          <a:bodyPr wrap="square" rtlCol="0">
            <a:spAutoFit/>
          </a:bodyPr>
          <a:lstStyle/>
          <a:p>
            <a:pPr algn="ctr"/>
            <a:r>
              <a:rPr lang="nl-BE" sz="1400" dirty="0"/>
              <a:t>De kijkuit contacteert de VV aannemer en zijn HL om te overleggen</a:t>
            </a:r>
          </a:p>
        </p:txBody>
      </p:sp>
      <p:pic>
        <p:nvPicPr>
          <p:cNvPr id="4" name="Picture 3"/>
          <p:cNvPicPr>
            <a:picLocks noChangeAspect="1"/>
          </p:cNvPicPr>
          <p:nvPr/>
        </p:nvPicPr>
        <p:blipFill>
          <a:blip r:embed="rId3"/>
          <a:stretch>
            <a:fillRect/>
          </a:stretch>
        </p:blipFill>
        <p:spPr>
          <a:xfrm>
            <a:off x="5952651" y="3502908"/>
            <a:ext cx="317019" cy="1054699"/>
          </a:xfrm>
          <a:prstGeom prst="rect">
            <a:avLst/>
          </a:prstGeom>
          <a:ln w="25400">
            <a:solidFill>
              <a:schemeClr val="tx2">
                <a:lumMod val="85000"/>
              </a:schemeClr>
            </a:solidFill>
          </a:ln>
        </p:spPr>
      </p:pic>
      <p:sp>
        <p:nvSpPr>
          <p:cNvPr id="17" name="Ovale toelichting 57"/>
          <p:cNvSpPr/>
          <p:nvPr/>
        </p:nvSpPr>
        <p:spPr bwMode="auto">
          <a:xfrm>
            <a:off x="5232544" y="2579077"/>
            <a:ext cx="1079500" cy="431800"/>
          </a:xfrm>
          <a:prstGeom prst="wedgeEllipseCallout">
            <a:avLst>
              <a:gd name="adj1" fmla="val 29354"/>
              <a:gd name="adj2" fmla="val 148551"/>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pic>
        <p:nvPicPr>
          <p:cNvPr id="5" name="Picture 4"/>
          <p:cNvPicPr>
            <a:picLocks noChangeAspect="1"/>
          </p:cNvPicPr>
          <p:nvPr/>
        </p:nvPicPr>
        <p:blipFill>
          <a:blip r:embed="rId4"/>
          <a:stretch>
            <a:fillRect/>
          </a:stretch>
        </p:blipFill>
        <p:spPr>
          <a:xfrm>
            <a:off x="7229119" y="3473050"/>
            <a:ext cx="443036" cy="1097367"/>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2270" y="3694947"/>
            <a:ext cx="374580" cy="884912"/>
          </a:xfrm>
          <a:prstGeom prst="rect">
            <a:avLst/>
          </a:prstGeom>
          <a:ln w="25400">
            <a:solidFill>
              <a:schemeClr val="tx2">
                <a:lumMod val="85000"/>
              </a:schemeClr>
            </a:solid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e toelichting 13"/>
          <p:cNvSpPr/>
          <p:nvPr/>
        </p:nvSpPr>
        <p:spPr bwMode="auto">
          <a:xfrm>
            <a:off x="6302233" y="1766788"/>
            <a:ext cx="1081088" cy="431800"/>
          </a:xfrm>
          <a:prstGeom prst="wedgeEllipseCallout">
            <a:avLst>
              <a:gd name="adj1" fmla="val 50220"/>
              <a:gd name="adj2" fmla="val 39989"/>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graphicFrame>
        <p:nvGraphicFramePr>
          <p:cNvPr id="40" name="Tabel 26"/>
          <p:cNvGraphicFramePr>
            <a:graphicFrameLocks noGrp="1"/>
          </p:cNvGraphicFramePr>
          <p:nvPr>
            <p:extLst>
              <p:ext uri="{D42A27DB-BD31-4B8C-83A1-F6EECF244321}">
                <p14:modId xmlns:p14="http://schemas.microsoft.com/office/powerpoint/2010/main" val="1734573721"/>
              </p:ext>
            </p:extLst>
          </p:nvPr>
        </p:nvGraphicFramePr>
        <p:xfrm>
          <a:off x="2925809" y="5018662"/>
          <a:ext cx="6407125" cy="1123568"/>
        </p:xfrm>
        <a:graphic>
          <a:graphicData uri="http://schemas.openxmlformats.org/drawingml/2006/table">
            <a:tbl>
              <a:tblPr firstRow="1" bandRow="1">
                <a:tableStyleId>{5940675A-B579-460E-94D1-54222C63F5DA}</a:tableStyleId>
              </a:tblPr>
              <a:tblGrid>
                <a:gridCol w="1902138">
                  <a:extLst>
                    <a:ext uri="{9D8B030D-6E8A-4147-A177-3AD203B41FA5}">
                      <a16:colId xmlns:a16="http://schemas.microsoft.com/office/drawing/2014/main" val="20000"/>
                    </a:ext>
                  </a:extLst>
                </a:gridCol>
                <a:gridCol w="2282503">
                  <a:extLst>
                    <a:ext uri="{9D8B030D-6E8A-4147-A177-3AD203B41FA5}">
                      <a16:colId xmlns:a16="http://schemas.microsoft.com/office/drawing/2014/main" val="20001"/>
                    </a:ext>
                  </a:extLst>
                </a:gridCol>
                <a:gridCol w="2222484">
                  <a:extLst>
                    <a:ext uri="{9D8B030D-6E8A-4147-A177-3AD203B41FA5}">
                      <a16:colId xmlns:a16="http://schemas.microsoft.com/office/drawing/2014/main" val="20002"/>
                    </a:ext>
                  </a:extLst>
                </a:gridCol>
              </a:tblGrid>
              <a:tr h="1123568">
                <a:tc>
                  <a:txBody>
                    <a:bodyPr/>
                    <a:lstStyle/>
                    <a:p>
                      <a:pPr algn="ctr"/>
                      <a:endParaRPr lang="nl-BE" sz="1050" dirty="0"/>
                    </a:p>
                    <a:p>
                      <a:pPr algn="ctr"/>
                      <a:endParaRPr lang="nl-BE" sz="1050" dirty="0"/>
                    </a:p>
                    <a:p>
                      <a:pPr algn="ctr"/>
                      <a:r>
                        <a:rPr lang="nl-BE" sz="1100" dirty="0"/>
                        <a:t>Wachten tot situatie</a:t>
                      </a:r>
                      <a:r>
                        <a:rPr lang="nl-BE" sz="1100" baseline="0" dirty="0"/>
                        <a:t> verbetert en daarna werken hernemen</a:t>
                      </a:r>
                      <a:endParaRPr lang="nl-BE" sz="1100" dirty="0"/>
                    </a:p>
                  </a:txBody>
                  <a:tcPr anchor="b" anchorCtr="1"/>
                </a:tc>
                <a:tc>
                  <a:txBody>
                    <a:bodyPr/>
                    <a:lstStyle/>
                    <a:p>
                      <a:pPr algn="ctr"/>
                      <a:r>
                        <a:rPr lang="nl-BE" sz="1100" dirty="0"/>
                        <a:t>Ander organisatorisch model</a:t>
                      </a:r>
                    </a:p>
                    <a:p>
                      <a:pPr algn="ctr"/>
                      <a:endParaRPr lang="nl-BE" sz="1050" dirty="0"/>
                    </a:p>
                  </a:txBody>
                  <a:tcPr anchor="b" anchorCtr="1"/>
                </a:tc>
                <a:tc>
                  <a:txBody>
                    <a:bodyPr/>
                    <a:lstStyle/>
                    <a:p>
                      <a:pPr algn="ctr"/>
                      <a:r>
                        <a:rPr lang="nl-BE" sz="1100" dirty="0"/>
                        <a:t>Einde van de werken</a:t>
                      </a:r>
                    </a:p>
                    <a:p>
                      <a:pPr algn="ctr"/>
                      <a:endParaRPr lang="nl-BE" sz="1050" dirty="0"/>
                    </a:p>
                  </a:txBody>
                  <a:tcPr anchor="b" anchorCtr="1"/>
                </a:tc>
                <a:extLst>
                  <a:ext uri="{0D108BD9-81ED-4DB2-BD59-A6C34878D82A}">
                    <a16:rowId xmlns:a16="http://schemas.microsoft.com/office/drawing/2014/main" val="10000"/>
                  </a:ext>
                </a:extLst>
              </a:tr>
            </a:tbl>
          </a:graphicData>
        </a:graphic>
      </p:graphicFrame>
      <p:pic>
        <p:nvPicPr>
          <p:cNvPr id="41" name="Picture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972" y="5306001"/>
            <a:ext cx="287337" cy="276225"/>
          </a:xfrm>
          <a:prstGeom prst="rect">
            <a:avLst/>
          </a:prstGeom>
          <a:noFill/>
          <a:ln w="9525">
            <a:noFill/>
            <a:miter lim="800000"/>
            <a:headEnd/>
            <a:tailEnd/>
          </a:ln>
        </p:spPr>
      </p:pic>
      <p:pic>
        <p:nvPicPr>
          <p:cNvPr id="43"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7405" y="5268005"/>
            <a:ext cx="622300" cy="360363"/>
          </a:xfrm>
          <a:prstGeom prst="rect">
            <a:avLst/>
          </a:prstGeom>
          <a:noFill/>
          <a:ln w="9525">
            <a:noFill/>
            <a:miter lim="800000"/>
            <a:headEnd/>
            <a:tailEnd/>
          </a:ln>
        </p:spPr>
      </p:pic>
      <p:sp>
        <p:nvSpPr>
          <p:cNvPr id="48" name="TextBox 47"/>
          <p:cNvSpPr txBox="1"/>
          <p:nvPr/>
        </p:nvSpPr>
        <p:spPr>
          <a:xfrm>
            <a:off x="5352022" y="5288154"/>
            <a:ext cx="1367730" cy="369332"/>
          </a:xfrm>
          <a:prstGeom prst="rect">
            <a:avLst/>
          </a:prstGeom>
          <a:noFill/>
        </p:spPr>
        <p:txBody>
          <a:bodyPr wrap="square" rtlCol="0">
            <a:spAutoFit/>
          </a:bodyPr>
          <a:lstStyle/>
          <a:p>
            <a:pPr algn="ctr"/>
            <a:r>
              <a:rPr lang="en-US" dirty="0"/>
              <a:t>…</a:t>
            </a:r>
            <a:endParaRPr lang="nl-BE" dirty="0"/>
          </a:p>
        </p:txBody>
      </p:sp>
      <p:grpSp>
        <p:nvGrpSpPr>
          <p:cNvPr id="49" name="Groep 33"/>
          <p:cNvGrpSpPr>
            <a:grpSpLocks/>
          </p:cNvGrpSpPr>
          <p:nvPr/>
        </p:nvGrpSpPr>
        <p:grpSpPr bwMode="auto">
          <a:xfrm>
            <a:off x="7703965" y="3716958"/>
            <a:ext cx="1414665" cy="792162"/>
            <a:chOff x="6887135" y="2996615"/>
            <a:chExt cx="1413400" cy="792088"/>
          </a:xfrm>
        </p:grpSpPr>
        <p:sp>
          <p:nvSpPr>
            <p:cNvPr id="53" name="Ovale toelichting 16"/>
            <p:cNvSpPr/>
            <p:nvPr/>
          </p:nvSpPr>
          <p:spPr bwMode="auto">
            <a:xfrm>
              <a:off x="6887135" y="2996615"/>
              <a:ext cx="1413400" cy="792088"/>
            </a:xfrm>
            <a:prstGeom prst="wedgeEllipseCallout">
              <a:avLst>
                <a:gd name="adj1" fmla="val -8753"/>
                <a:gd name="adj2" fmla="val -103995"/>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grpSp>
          <p:nvGrpSpPr>
            <p:cNvPr id="54" name="Groep 27"/>
            <p:cNvGrpSpPr>
              <a:grpSpLocks/>
            </p:cNvGrpSpPr>
            <p:nvPr/>
          </p:nvGrpSpPr>
          <p:grpSpPr bwMode="auto">
            <a:xfrm>
              <a:off x="7297231" y="3111451"/>
              <a:ext cx="647561" cy="647899"/>
              <a:chOff x="6342758" y="2479972"/>
              <a:chExt cx="1727201" cy="1555751"/>
            </a:xfrm>
          </p:grpSpPr>
          <p:pic>
            <p:nvPicPr>
              <p:cNvPr id="5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2758" y="2479972"/>
                <a:ext cx="1727201" cy="1555751"/>
              </a:xfrm>
              <a:prstGeom prst="rect">
                <a:avLst/>
              </a:prstGeom>
              <a:noFill/>
              <a:ln w="9525">
                <a:noFill/>
                <a:miter lim="800000"/>
                <a:headEnd/>
                <a:tailEnd/>
              </a:ln>
            </p:spPr>
          </p:pic>
          <p:pic>
            <p:nvPicPr>
              <p:cNvPr id="56"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3774" y="2575815"/>
                <a:ext cx="1656185" cy="864097"/>
              </a:xfrm>
              <a:prstGeom prst="rect">
                <a:avLst/>
              </a:prstGeom>
              <a:noFill/>
              <a:ln w="9525">
                <a:noFill/>
                <a:miter lim="800000"/>
                <a:headEnd/>
                <a:tailEnd/>
              </a:ln>
            </p:spPr>
          </p:pic>
        </p:grpSp>
      </p:grpSp>
      <p:sp>
        <p:nvSpPr>
          <p:cNvPr id="60" name="Ovale toelichting 11"/>
          <p:cNvSpPr/>
          <p:nvPr/>
        </p:nvSpPr>
        <p:spPr bwMode="auto">
          <a:xfrm>
            <a:off x="3398594" y="1921624"/>
            <a:ext cx="1079500" cy="431800"/>
          </a:xfrm>
          <a:prstGeom prst="wedgeEllipseCallout">
            <a:avLst>
              <a:gd name="adj1" fmla="val -1736"/>
              <a:gd name="adj2" fmla="val 129300"/>
            </a:avLst>
          </a:prstGeom>
          <a:solidFill>
            <a:schemeClr val="bg1"/>
          </a:solid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61" name="Ovale toelichting 22"/>
          <p:cNvSpPr/>
          <p:nvPr/>
        </p:nvSpPr>
        <p:spPr bwMode="auto">
          <a:xfrm>
            <a:off x="9105291" y="1621083"/>
            <a:ext cx="1657350" cy="431800"/>
          </a:xfrm>
          <a:prstGeom prst="wedgeEllipseCallout">
            <a:avLst>
              <a:gd name="adj1" fmla="val -41784"/>
              <a:gd name="adj2" fmla="val 51991"/>
            </a:avLst>
          </a:prstGeom>
          <a:noFill/>
          <a:ln w="31750" cap="flat" cmpd="sng" algn="ctr">
            <a:solidFill>
              <a:srgbClr val="B2B2B2"/>
            </a:solidFill>
            <a:prstDash val="solid"/>
            <a:round/>
            <a:headEnd type="none" w="med" len="med"/>
            <a:tailEnd type="none" w="med" len="med"/>
          </a:ln>
          <a:effectLst/>
        </p:spPr>
        <p:txBody>
          <a:bodyPr wrap="none" anchor="ctr"/>
          <a:lstStyle/>
          <a:p>
            <a:pPr algn="ctr">
              <a:defRPr/>
            </a:pPr>
            <a:endParaRPr lang="nl-BE"/>
          </a:p>
        </p:txBody>
      </p:sp>
      <p:sp>
        <p:nvSpPr>
          <p:cNvPr id="62" name="Tekstvak 34"/>
          <p:cNvSpPr txBox="1">
            <a:spLocks noChangeArrowheads="1"/>
          </p:cNvSpPr>
          <p:nvPr/>
        </p:nvSpPr>
        <p:spPr bwMode="auto">
          <a:xfrm>
            <a:off x="8068933" y="1965575"/>
            <a:ext cx="576262" cy="261937"/>
          </a:xfrm>
          <a:prstGeom prst="rect">
            <a:avLst/>
          </a:prstGeom>
          <a:noFill/>
          <a:ln w="9525">
            <a:noFill/>
            <a:miter lim="800000"/>
            <a:headEnd/>
            <a:tailEnd/>
          </a:ln>
        </p:spPr>
        <p:txBody>
          <a:bodyPr>
            <a:spAutoFit/>
          </a:bodyPr>
          <a:lstStyle/>
          <a:p>
            <a:pPr algn="ctr"/>
            <a:r>
              <a:rPr lang="nl-BE" sz="1100" dirty="0"/>
              <a:t>OF</a:t>
            </a:r>
          </a:p>
        </p:txBody>
      </p:sp>
      <p:sp>
        <p:nvSpPr>
          <p:cNvPr id="63" name="Tekstvak 35"/>
          <p:cNvSpPr txBox="1">
            <a:spLocks noChangeArrowheads="1"/>
          </p:cNvSpPr>
          <p:nvPr/>
        </p:nvSpPr>
        <p:spPr bwMode="auto">
          <a:xfrm>
            <a:off x="8945273" y="3667916"/>
            <a:ext cx="576262" cy="260350"/>
          </a:xfrm>
          <a:prstGeom prst="rect">
            <a:avLst/>
          </a:prstGeom>
          <a:noFill/>
          <a:ln w="9525">
            <a:noFill/>
            <a:miter lim="800000"/>
            <a:headEnd/>
            <a:tailEnd/>
          </a:ln>
        </p:spPr>
        <p:txBody>
          <a:bodyPr>
            <a:spAutoFit/>
          </a:bodyPr>
          <a:lstStyle/>
          <a:p>
            <a:pPr algn="ctr"/>
            <a:r>
              <a:rPr lang="nl-BE" sz="1100"/>
              <a:t>OF</a:t>
            </a:r>
          </a:p>
        </p:txBody>
      </p:sp>
      <p:sp>
        <p:nvSpPr>
          <p:cNvPr id="64" name="Tekstvak 36"/>
          <p:cNvSpPr txBox="1">
            <a:spLocks noChangeArrowheads="1"/>
          </p:cNvSpPr>
          <p:nvPr/>
        </p:nvSpPr>
        <p:spPr bwMode="auto">
          <a:xfrm>
            <a:off x="6743701" y="2636839"/>
            <a:ext cx="576263" cy="261937"/>
          </a:xfrm>
          <a:prstGeom prst="rect">
            <a:avLst/>
          </a:prstGeom>
          <a:noFill/>
          <a:ln w="9525">
            <a:noFill/>
            <a:miter lim="800000"/>
            <a:headEnd/>
            <a:tailEnd/>
          </a:ln>
        </p:spPr>
        <p:txBody>
          <a:bodyPr>
            <a:spAutoFit/>
          </a:bodyPr>
          <a:lstStyle/>
          <a:p>
            <a:pPr algn="ctr"/>
            <a:r>
              <a:rPr lang="nl-BE" sz="1100" dirty="0"/>
              <a:t>OF</a:t>
            </a:r>
          </a:p>
        </p:txBody>
      </p:sp>
      <p:sp>
        <p:nvSpPr>
          <p:cNvPr id="65" name="Text Box 9"/>
          <p:cNvSpPr txBox="1">
            <a:spLocks noChangeArrowheads="1"/>
          </p:cNvSpPr>
          <p:nvPr/>
        </p:nvSpPr>
        <p:spPr bwMode="auto">
          <a:xfrm>
            <a:off x="2063750" y="2278063"/>
            <a:ext cx="719138"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66" name="Text Box 9"/>
          <p:cNvSpPr txBox="1">
            <a:spLocks noChangeArrowheads="1"/>
          </p:cNvSpPr>
          <p:nvPr/>
        </p:nvSpPr>
        <p:spPr bwMode="auto">
          <a:xfrm>
            <a:off x="4295776" y="2278063"/>
            <a:ext cx="720725" cy="646112"/>
          </a:xfrm>
          <a:prstGeom prst="rect">
            <a:avLst/>
          </a:prstGeom>
          <a:noFill/>
          <a:ln w="44450">
            <a:no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spcBef>
                <a:spcPct val="50000"/>
              </a:spcBef>
              <a:defRPr/>
            </a:pPr>
            <a:r>
              <a:rPr lang="fr-BE" sz="3600" dirty="0">
                <a:solidFill>
                  <a:schemeClr val="tx1">
                    <a:lumMod val="50000"/>
                    <a:lumOff val="50000"/>
                  </a:schemeClr>
                </a:solidFill>
                <a:latin typeface="+mn-lt"/>
                <a:sym typeface="Symbol SNCB-NMBS Picto"/>
              </a:rPr>
              <a:t></a:t>
            </a:r>
            <a:endParaRPr lang="en-US" sz="3600" dirty="0">
              <a:solidFill>
                <a:schemeClr val="tx1">
                  <a:lumMod val="50000"/>
                  <a:lumOff val="50000"/>
                </a:schemeClr>
              </a:solidFill>
              <a:latin typeface="+mn-lt"/>
            </a:endParaRPr>
          </a:p>
        </p:txBody>
      </p:sp>
      <p:sp>
        <p:nvSpPr>
          <p:cNvPr id="70" name="TextBox 69"/>
          <p:cNvSpPr txBox="1"/>
          <p:nvPr/>
        </p:nvSpPr>
        <p:spPr>
          <a:xfrm>
            <a:off x="9171132" y="1582122"/>
            <a:ext cx="1367730" cy="369332"/>
          </a:xfrm>
          <a:prstGeom prst="rect">
            <a:avLst/>
          </a:prstGeom>
          <a:noFill/>
        </p:spPr>
        <p:txBody>
          <a:bodyPr wrap="square" rtlCol="0">
            <a:spAutoFit/>
          </a:bodyPr>
          <a:lstStyle/>
          <a:p>
            <a:pPr algn="ctr"/>
            <a:r>
              <a:rPr lang="en-US" dirty="0"/>
              <a:t>…</a:t>
            </a:r>
            <a:endParaRPr lang="nl-BE" dirty="0"/>
          </a:p>
        </p:txBody>
      </p:sp>
      <p:sp>
        <p:nvSpPr>
          <p:cNvPr id="71" name="Rechthoek 41"/>
          <p:cNvSpPr>
            <a:spLocks noChangeArrowheads="1"/>
          </p:cNvSpPr>
          <p:nvPr/>
        </p:nvSpPr>
        <p:spPr bwMode="auto">
          <a:xfrm>
            <a:off x="4573987" y="3846376"/>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LEIDER V/H WERK – </a:t>
            </a:r>
          </a:p>
          <a:p>
            <a:pPr algn="ctr"/>
            <a:r>
              <a:rPr lang="nl-BE" sz="800" b="1" dirty="0">
                <a:solidFill>
                  <a:schemeClr val="bg1"/>
                </a:solidFill>
              </a:rPr>
              <a:t>VV AANNEMER</a:t>
            </a:r>
          </a:p>
        </p:txBody>
      </p:sp>
      <p:sp>
        <p:nvSpPr>
          <p:cNvPr id="74" name="Rechthoek 35"/>
          <p:cNvSpPr>
            <a:spLocks noChangeArrowheads="1"/>
          </p:cNvSpPr>
          <p:nvPr/>
        </p:nvSpPr>
        <p:spPr bwMode="auto">
          <a:xfrm>
            <a:off x="3435553" y="3846443"/>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HIERARCHISCHE LIJN AANNEMER</a:t>
            </a:r>
          </a:p>
        </p:txBody>
      </p:sp>
      <p:sp>
        <p:nvSpPr>
          <p:cNvPr id="75" name="TextBox 74"/>
          <p:cNvSpPr txBox="1"/>
          <p:nvPr/>
        </p:nvSpPr>
        <p:spPr>
          <a:xfrm>
            <a:off x="4440238" y="3259449"/>
            <a:ext cx="647700" cy="276999"/>
          </a:xfrm>
          <a:prstGeom prst="rect">
            <a:avLst/>
          </a:prstGeom>
          <a:noFill/>
        </p:spPr>
        <p:txBody>
          <a:bodyPr wrap="square" rtlCol="0">
            <a:spAutoFit/>
          </a:bodyPr>
          <a:lstStyle/>
          <a:p>
            <a:r>
              <a:rPr lang="en-US" sz="1200" dirty="0" err="1"/>
              <a:t>en</a:t>
            </a:r>
            <a:r>
              <a:rPr lang="en-US" sz="1200" dirty="0"/>
              <a:t>/of</a:t>
            </a:r>
            <a:endParaRPr lang="nl-BE" sz="1200" dirty="0"/>
          </a:p>
        </p:txBody>
      </p:sp>
      <p:sp>
        <p:nvSpPr>
          <p:cNvPr id="76" name="Rechthoek 41"/>
          <p:cNvSpPr>
            <a:spLocks noChangeArrowheads="1"/>
          </p:cNvSpPr>
          <p:nvPr/>
        </p:nvSpPr>
        <p:spPr bwMode="auto">
          <a:xfrm>
            <a:off x="8431299" y="3103215"/>
            <a:ext cx="1374663" cy="385179"/>
          </a:xfrm>
          <a:prstGeom prst="rect">
            <a:avLst/>
          </a:prstGeom>
          <a:solidFill>
            <a:schemeClr val="bg1">
              <a:lumMod val="65000"/>
            </a:schemeClr>
          </a:solidFill>
          <a:ln w="31750" algn="ctr">
            <a:noFill/>
            <a:round/>
            <a:headEnd/>
            <a:tailEnd/>
          </a:ln>
        </p:spPr>
        <p:txBody>
          <a:bodyPr wrap="none" anchor="ctr"/>
          <a:lstStyle/>
          <a:p>
            <a:pPr algn="ctr"/>
            <a:r>
              <a:rPr lang="nl-BE" sz="800" b="1" dirty="0">
                <a:solidFill>
                  <a:schemeClr val="bg1"/>
                </a:solidFill>
              </a:rPr>
              <a:t>LEIDER V/H WERK – </a:t>
            </a:r>
          </a:p>
          <a:p>
            <a:pPr algn="ctr"/>
            <a:r>
              <a:rPr lang="nl-BE" sz="800" b="1" dirty="0">
                <a:solidFill>
                  <a:schemeClr val="bg1"/>
                </a:solidFill>
              </a:rPr>
              <a:t>VV AANNEMER</a:t>
            </a:r>
          </a:p>
        </p:txBody>
      </p:sp>
      <p:sp>
        <p:nvSpPr>
          <p:cNvPr id="77" name="Rechthoek 35"/>
          <p:cNvSpPr>
            <a:spLocks noChangeArrowheads="1"/>
          </p:cNvSpPr>
          <p:nvPr/>
        </p:nvSpPr>
        <p:spPr bwMode="auto">
          <a:xfrm>
            <a:off x="7068517" y="3088720"/>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nl-BE" sz="800" b="1" dirty="0">
                <a:solidFill>
                  <a:schemeClr val="bg1"/>
                </a:solidFill>
              </a:rPr>
              <a:t>HIERARCHISCHE LIJN AANNEMER</a:t>
            </a:r>
          </a:p>
        </p:txBody>
      </p:sp>
      <p:sp>
        <p:nvSpPr>
          <p:cNvPr id="78" name="TextBox 77"/>
          <p:cNvSpPr txBox="1"/>
          <p:nvPr/>
        </p:nvSpPr>
        <p:spPr>
          <a:xfrm>
            <a:off x="8169074" y="2724124"/>
            <a:ext cx="647700" cy="276999"/>
          </a:xfrm>
          <a:prstGeom prst="rect">
            <a:avLst/>
          </a:prstGeom>
          <a:noFill/>
        </p:spPr>
        <p:txBody>
          <a:bodyPr wrap="square" rtlCol="0">
            <a:spAutoFit/>
          </a:bodyPr>
          <a:lstStyle/>
          <a:p>
            <a:r>
              <a:rPr lang="en-US" sz="1200" dirty="0" err="1"/>
              <a:t>en</a:t>
            </a:r>
            <a:r>
              <a:rPr lang="en-US" sz="1200" dirty="0"/>
              <a:t>/of</a:t>
            </a:r>
            <a:endParaRPr lang="nl-BE" sz="1200" dirty="0"/>
          </a:p>
        </p:txBody>
      </p:sp>
      <p:pic>
        <p:nvPicPr>
          <p:cNvPr id="44" name="Picture 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7309" y="1820318"/>
            <a:ext cx="287337" cy="276225"/>
          </a:xfrm>
          <a:prstGeom prst="rect">
            <a:avLst/>
          </a:prstGeom>
          <a:noFill/>
          <a:ln w="9525">
            <a:noFill/>
            <a:miter lim="800000"/>
            <a:headEnd/>
            <a:tailEnd/>
          </a:ln>
        </p:spPr>
      </p:pic>
      <p:sp>
        <p:nvSpPr>
          <p:cNvPr id="45" name="Rechthoek 35"/>
          <p:cNvSpPr>
            <a:spLocks noChangeArrowheads="1"/>
          </p:cNvSpPr>
          <p:nvPr/>
        </p:nvSpPr>
        <p:spPr bwMode="auto">
          <a:xfrm>
            <a:off x="2243311" y="4035868"/>
            <a:ext cx="1079155" cy="385045"/>
          </a:xfrm>
          <a:prstGeom prst="rect">
            <a:avLst/>
          </a:prstGeom>
          <a:solidFill>
            <a:schemeClr val="bg1">
              <a:lumMod val="65000"/>
            </a:schemeClr>
          </a:solidFill>
          <a:ln w="31750" algn="ctr">
            <a:noFill/>
            <a:round/>
            <a:headEnd/>
            <a:tailEnd/>
          </a:ln>
        </p:spPr>
        <p:txBody>
          <a:bodyPr lIns="0" tIns="0" rIns="0" bIns="0" anchor="ctr"/>
          <a:lstStyle/>
          <a:p>
            <a:pPr algn="ctr"/>
            <a:r>
              <a:rPr lang="en-US" sz="800" b="1" dirty="0">
                <a:solidFill>
                  <a:schemeClr val="bg1"/>
                </a:solidFill>
              </a:rPr>
              <a:t>KIJKUIT</a:t>
            </a:r>
          </a:p>
          <a:p>
            <a:pPr algn="ctr"/>
            <a:r>
              <a:rPr lang="en-US" sz="800" b="1" dirty="0">
                <a:solidFill>
                  <a:schemeClr val="bg1"/>
                </a:solidFill>
              </a:rPr>
              <a:t>AANNEMER</a:t>
            </a:r>
            <a:endParaRPr lang="nl-BE" sz="800" b="1" dirty="0">
              <a:solidFill>
                <a:schemeClr val="bg1"/>
              </a:solidFill>
            </a:endParaRPr>
          </a:p>
        </p:txBody>
      </p:sp>
      <p:sp>
        <p:nvSpPr>
          <p:cNvPr id="46" name="Text Placeholder 1"/>
          <p:cNvSpPr>
            <a:spLocks noGrp="1"/>
          </p:cNvSpPr>
          <p:nvPr>
            <p:ph type="body" sz="quarter" idx="18"/>
          </p:nvPr>
        </p:nvSpPr>
        <p:spPr>
          <a:xfrm>
            <a:off x="9120189" y="154526"/>
            <a:ext cx="2790605" cy="360363"/>
          </a:xfrm>
        </p:spPr>
        <p:txBody>
          <a:bodyPr/>
          <a:lstStyle/>
          <a:p>
            <a:r>
              <a:rPr lang="en-GB" dirty="0"/>
              <a:t>2. </a:t>
            </a:r>
            <a:r>
              <a:rPr lang="en-GB" dirty="0" err="1"/>
              <a:t>Incidenten</a:t>
            </a:r>
            <a:endParaRPr lang="en-GB" dirty="0"/>
          </a:p>
          <a:p>
            <a:r>
              <a:rPr lang="en-GB" dirty="0"/>
              <a:t>2.3  </a:t>
            </a:r>
            <a:r>
              <a:rPr lang="en-GB" dirty="0" err="1"/>
              <a:t>Verminderde</a:t>
            </a:r>
            <a:r>
              <a:rPr lang="en-GB" dirty="0"/>
              <a:t> </a:t>
            </a:r>
            <a:r>
              <a:rPr lang="en-GB" dirty="0" err="1"/>
              <a:t>hoorbaarheid</a:t>
            </a:r>
            <a:endParaRPr lang="en-GB" dirty="0"/>
          </a:p>
        </p:txBody>
      </p:sp>
      <p:sp>
        <p:nvSpPr>
          <p:cNvPr id="59" name="Ovale toelichting 9"/>
          <p:cNvSpPr>
            <a:spLocks noChangeArrowheads="1"/>
          </p:cNvSpPr>
          <p:nvPr/>
        </p:nvSpPr>
        <p:spPr bwMode="auto">
          <a:xfrm>
            <a:off x="2711450" y="2349500"/>
            <a:ext cx="1081088" cy="431800"/>
          </a:xfrm>
          <a:prstGeom prst="wedgeEllipseCallout">
            <a:avLst>
              <a:gd name="adj1" fmla="val -48095"/>
              <a:gd name="adj2" fmla="val 92112"/>
            </a:avLst>
          </a:prstGeom>
          <a:solidFill>
            <a:schemeClr val="bg1"/>
          </a:solidFill>
          <a:ln w="31750" algn="ctr">
            <a:solidFill>
              <a:srgbClr val="B2B2B2"/>
            </a:solidFill>
            <a:round/>
            <a:headEnd/>
            <a:tailEnd/>
          </a:ln>
        </p:spPr>
        <p:txBody>
          <a:bodyPr wrap="none" anchor="ctr"/>
          <a:lstStyle/>
          <a:p>
            <a:pPr algn="ctr"/>
            <a:endParaRPr lang="nl-BE"/>
          </a:p>
        </p:txBody>
      </p:sp>
      <p:pic>
        <p:nvPicPr>
          <p:cNvPr id="47" name="Picture 46"/>
          <p:cNvPicPr>
            <a:picLocks noChangeAspect="1"/>
          </p:cNvPicPr>
          <p:nvPr/>
        </p:nvPicPr>
        <p:blipFill>
          <a:blip r:embed="rId6"/>
          <a:stretch>
            <a:fillRect/>
          </a:stretch>
        </p:blipFill>
        <p:spPr>
          <a:xfrm>
            <a:off x="3800330" y="2750932"/>
            <a:ext cx="317019" cy="1054699"/>
          </a:xfrm>
          <a:prstGeom prst="rect">
            <a:avLst/>
          </a:prstGeom>
          <a:ln w="25400">
            <a:solidFill>
              <a:schemeClr val="tx2">
                <a:lumMod val="85000"/>
              </a:schemeClr>
            </a:solidFill>
          </a:ln>
        </p:spPr>
      </p:pic>
      <p:pic>
        <p:nvPicPr>
          <p:cNvPr id="50" name="Picture 49"/>
          <p:cNvPicPr>
            <a:picLocks noChangeAspect="1"/>
          </p:cNvPicPr>
          <p:nvPr/>
        </p:nvPicPr>
        <p:blipFill>
          <a:blip r:embed="rId6"/>
          <a:stretch>
            <a:fillRect/>
          </a:stretch>
        </p:blipFill>
        <p:spPr>
          <a:xfrm>
            <a:off x="7477170" y="1993029"/>
            <a:ext cx="317019" cy="1054699"/>
          </a:xfrm>
          <a:prstGeom prst="rect">
            <a:avLst/>
          </a:prstGeom>
          <a:ln w="25400">
            <a:solidFill>
              <a:schemeClr val="tx2">
                <a:lumMod val="85000"/>
              </a:schemeClr>
            </a:solidFill>
          </a:ln>
        </p:spPr>
      </p:pic>
      <p:pic>
        <p:nvPicPr>
          <p:cNvPr id="51" name="Picture 50"/>
          <p:cNvPicPr>
            <a:picLocks noChangeAspect="1"/>
          </p:cNvPicPr>
          <p:nvPr/>
        </p:nvPicPr>
        <p:blipFill>
          <a:blip r:embed="rId7"/>
          <a:stretch>
            <a:fillRect/>
          </a:stretch>
        </p:blipFill>
        <p:spPr>
          <a:xfrm>
            <a:off x="5106916" y="2700724"/>
            <a:ext cx="443036" cy="1097367"/>
          </a:xfrm>
          <a:prstGeom prst="rect">
            <a:avLst/>
          </a:prstGeom>
        </p:spPr>
      </p:pic>
      <p:pic>
        <p:nvPicPr>
          <p:cNvPr id="52" name="Picture 51"/>
          <p:cNvPicPr>
            <a:picLocks noChangeAspect="1"/>
          </p:cNvPicPr>
          <p:nvPr/>
        </p:nvPicPr>
        <p:blipFill>
          <a:blip r:embed="rId7"/>
          <a:stretch>
            <a:fillRect/>
          </a:stretch>
        </p:blipFill>
        <p:spPr>
          <a:xfrm>
            <a:off x="8752229" y="1935059"/>
            <a:ext cx="443036" cy="1097367"/>
          </a:xfrm>
          <a:prstGeom prst="rect">
            <a:avLst/>
          </a:prstGeom>
        </p:spPr>
      </p:pic>
      <p:cxnSp>
        <p:nvCxnSpPr>
          <p:cNvPr id="58" name="Rechte verbindingslijn met pijl 19"/>
          <p:cNvCxnSpPr>
            <a:cxnSpLocks noChangeShapeType="1"/>
          </p:cNvCxnSpPr>
          <p:nvPr/>
        </p:nvCxnSpPr>
        <p:spPr bwMode="auto">
          <a:xfrm>
            <a:off x="5483762" y="2809669"/>
            <a:ext cx="1081088" cy="0"/>
          </a:xfrm>
          <a:prstGeom prst="straightConnector1">
            <a:avLst/>
          </a:prstGeom>
          <a:noFill/>
          <a:ln w="31750" algn="ctr">
            <a:solidFill>
              <a:schemeClr val="accent2"/>
            </a:solidFill>
            <a:round/>
            <a:headEnd/>
            <a:tailEnd type="arrow" w="med" len="med"/>
          </a:ln>
        </p:spPr>
      </p:cxnSp>
      <p:sp>
        <p:nvSpPr>
          <p:cNvPr id="68" name="TextBox 67"/>
          <p:cNvSpPr txBox="1"/>
          <p:nvPr/>
        </p:nvSpPr>
        <p:spPr>
          <a:xfrm>
            <a:off x="2614313" y="733739"/>
            <a:ext cx="6843148" cy="578882"/>
          </a:xfrm>
          <a:prstGeom prst="roundRect">
            <a:avLst/>
          </a:prstGeom>
          <a:noFill/>
          <a:ln w="12700">
            <a:solidFill>
              <a:schemeClr val="accent1"/>
            </a:solidFill>
            <a:prstDash val="dash"/>
          </a:ln>
        </p:spPr>
        <p:txBody>
          <a:bodyPr wrap="square" rtlCol="0">
            <a:spAutoFit/>
          </a:bodyPr>
          <a:lstStyle/>
          <a:p>
            <a:pPr algn="ctr"/>
            <a:r>
              <a:rPr lang="nl-BE" sz="1400" dirty="0"/>
              <a:t>Na het overleg neemt de VV aannemer een beslissing over het verdere verloop van de werken.</a:t>
            </a:r>
          </a:p>
        </p:txBody>
      </p:sp>
      <p:pic>
        <p:nvPicPr>
          <p:cNvPr id="37" name="Picture 3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04027" y="2937392"/>
            <a:ext cx="454401" cy="1073483"/>
          </a:xfrm>
          <a:prstGeom prst="rect">
            <a:avLst/>
          </a:prstGeom>
          <a:ln w="25400">
            <a:solidFill>
              <a:schemeClr val="tx2">
                <a:lumMod val="85000"/>
              </a:schemeClr>
            </a:solid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71464" y="1556792"/>
            <a:ext cx="9300879" cy="4244400"/>
          </a:xfrm>
          <a:prstGeom prst="rect">
            <a:avLst/>
          </a:prstGeom>
        </p:spPr>
        <p:txBody>
          <a:bodyPr/>
          <a:lstStyle/>
          <a:p>
            <a:r>
              <a:rPr lang="nl-BE" sz="2000" b="1" dirty="0">
                <a:solidFill>
                  <a:schemeClr val="tx1"/>
                </a:solidFill>
              </a:rPr>
              <a:t>Familiefoto "Aannemer"</a:t>
            </a:r>
            <a:br>
              <a:rPr lang="nl-BE" sz="2000" b="1" dirty="0">
                <a:solidFill>
                  <a:schemeClr val="tx1"/>
                </a:solidFill>
              </a:rPr>
            </a:br>
            <a:br>
              <a:rPr lang="nl-BE" sz="2000" b="1" dirty="0">
                <a:solidFill>
                  <a:schemeClr val="tx1"/>
                </a:solidFill>
              </a:rPr>
            </a:br>
            <a:r>
              <a:rPr lang="nl-BE" sz="2000" b="1" dirty="0">
                <a:solidFill>
                  <a:schemeClr val="tx1"/>
                </a:solidFill>
              </a:rPr>
              <a:t>0. Inleiding</a:t>
            </a:r>
            <a:br>
              <a:rPr lang="nl-BE" sz="2000" b="1" dirty="0">
                <a:solidFill>
                  <a:schemeClr val="tx1"/>
                </a:solidFill>
              </a:rPr>
            </a:br>
            <a:br>
              <a:rPr lang="nl-BE" sz="2000" b="1" dirty="0">
                <a:solidFill>
                  <a:schemeClr val="tx1"/>
                </a:solidFill>
              </a:rPr>
            </a:br>
            <a:r>
              <a:rPr lang="nl-BE" sz="2000" b="1" dirty="0">
                <a:solidFill>
                  <a:schemeClr val="tx1"/>
                </a:solidFill>
              </a:rPr>
              <a:t>1. Opstellen van het beveiligingssysteem met kijkuit</a:t>
            </a:r>
          </a:p>
          <a:p>
            <a:br>
              <a:rPr lang="nl-BE" sz="2000" b="1" dirty="0">
                <a:solidFill>
                  <a:schemeClr val="tx1"/>
                </a:solidFill>
              </a:rPr>
            </a:br>
            <a:r>
              <a:rPr lang="nl-BE" sz="2000" b="1" dirty="0">
                <a:solidFill>
                  <a:schemeClr val="tx1"/>
                </a:solidFill>
              </a:rPr>
              <a:t>2. Incidenten / Specifieke situaties</a:t>
            </a:r>
          </a:p>
          <a:p>
            <a:endParaRPr lang="nl-BE" sz="2000" b="1" dirty="0">
              <a:solidFill>
                <a:schemeClr val="tx1"/>
              </a:solidFill>
            </a:endParaRPr>
          </a:p>
          <a:p>
            <a:r>
              <a:rPr lang="nl-BE" sz="2000" b="1" dirty="0"/>
              <a:t>3. Einde van de werken</a:t>
            </a:r>
          </a:p>
          <a:p>
            <a:endParaRPr lang="nl-BE" sz="2000" b="1" dirty="0"/>
          </a:p>
          <a:p>
            <a:r>
              <a:rPr lang="nl-BE" sz="2000" b="1" dirty="0">
                <a:solidFill>
                  <a:schemeClr val="tx1"/>
                </a:solidFill>
              </a:rPr>
              <a:t>4. Uitzonderlijk luidruchtige werken</a:t>
            </a: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err="1">
                <a:latin typeface="+mn-lt"/>
                <a:cs typeface="Arial" panose="020B0604020202020204" pitchFamily="34" charset="0"/>
              </a:rPr>
              <a:t>Inhoud</a:t>
            </a:r>
            <a:endParaRPr lang="fr-FR" sz="4800" b="1" dirty="0">
              <a:latin typeface="+mn-lt"/>
              <a:cs typeface="Arial" panose="020B0604020202020204" pitchFamily="34" charset="0"/>
            </a:endParaRPr>
          </a:p>
        </p:txBody>
      </p:sp>
    </p:spTree>
    <p:extLst>
      <p:ext uri="{BB962C8B-B14F-4D97-AF65-F5344CB8AC3E}">
        <p14:creationId xmlns:p14="http://schemas.microsoft.com/office/powerpoint/2010/main" val="38502264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45" name="Straight Arrow Connector 135"/>
          <p:cNvCxnSpPr>
            <a:cxnSpLocks noChangeShapeType="1"/>
          </p:cNvCxnSpPr>
          <p:nvPr/>
        </p:nvCxnSpPr>
        <p:spPr bwMode="auto">
          <a:xfrm>
            <a:off x="1919288" y="1989139"/>
            <a:ext cx="0" cy="4175125"/>
          </a:xfrm>
          <a:prstGeom prst="straightConnector1">
            <a:avLst/>
          </a:prstGeom>
          <a:noFill/>
          <a:ln w="12700" algn="ctr">
            <a:solidFill>
              <a:schemeClr val="accent2"/>
            </a:solidFill>
            <a:prstDash val="dash"/>
            <a:round/>
            <a:headEnd/>
            <a:tailEnd type="arrow" w="med" len="med"/>
          </a:ln>
        </p:spPr>
      </p:cxnSp>
      <p:sp>
        <p:nvSpPr>
          <p:cNvPr id="61446"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61450"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61451"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61452"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61453"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61454"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61455"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61456"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1457"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1458"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61459"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61460"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61461" name="Group 188"/>
          <p:cNvGrpSpPr>
            <a:grpSpLocks noChangeAspect="1"/>
          </p:cNvGrpSpPr>
          <p:nvPr/>
        </p:nvGrpSpPr>
        <p:grpSpPr bwMode="auto">
          <a:xfrm>
            <a:off x="5808663" y="3844926"/>
            <a:ext cx="107950" cy="73025"/>
            <a:chOff x="7956376" y="548680"/>
            <a:chExt cx="216024" cy="144016"/>
          </a:xfrm>
        </p:grpSpPr>
        <p:cxnSp>
          <p:nvCxnSpPr>
            <p:cNvPr id="6148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148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61462" name="Group 188"/>
          <p:cNvGrpSpPr>
            <a:grpSpLocks noChangeAspect="1"/>
          </p:cNvGrpSpPr>
          <p:nvPr/>
        </p:nvGrpSpPr>
        <p:grpSpPr bwMode="auto">
          <a:xfrm>
            <a:off x="7032625" y="3844926"/>
            <a:ext cx="107950" cy="73025"/>
            <a:chOff x="7956376" y="548680"/>
            <a:chExt cx="216024" cy="144016"/>
          </a:xfrm>
        </p:grpSpPr>
        <p:cxnSp>
          <p:nvCxnSpPr>
            <p:cNvPr id="61479"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1480"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61463" name="TextBox 32"/>
          <p:cNvSpPr txBox="1">
            <a:spLocks noChangeArrowheads="1"/>
          </p:cNvSpPr>
          <p:nvPr/>
        </p:nvSpPr>
        <p:spPr bwMode="auto">
          <a:xfrm>
            <a:off x="9551989" y="3284539"/>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61464"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sp>
        <p:nvSpPr>
          <p:cNvPr id="44" name="Title 1"/>
          <p:cNvSpPr txBox="1">
            <a:spLocks/>
          </p:cNvSpPr>
          <p:nvPr/>
        </p:nvSpPr>
        <p:spPr bwMode="auto">
          <a:xfrm>
            <a:off x="2063751" y="1627188"/>
            <a:ext cx="2663825" cy="361950"/>
          </a:xfrm>
          <a:prstGeom prst="rect">
            <a:avLst/>
          </a:prstGeom>
          <a:noFill/>
          <a:ln w="9525">
            <a:noFill/>
            <a:miter lim="800000"/>
            <a:headEnd/>
            <a:tailEnd/>
          </a:ln>
          <a:effectLst/>
        </p:spPr>
        <p:txBody>
          <a:bodyPr lIns="0" tIns="0" rIns="0" bIns="0"/>
          <a:lstStyle/>
          <a:p>
            <a:pPr>
              <a:defRPr/>
            </a:pPr>
            <a:r>
              <a:rPr lang="en-US" sz="1400" b="1" kern="0" dirty="0" err="1">
                <a:solidFill>
                  <a:srgbClr val="0070C0"/>
                </a:solidFill>
                <a:latin typeface="+mj-lt"/>
                <a:ea typeface="+mj-ea"/>
                <a:cs typeface="+mj-cs"/>
              </a:rPr>
              <a:t>Beginsituatie</a:t>
            </a:r>
            <a:endParaRPr lang="en-US" sz="1100" b="1" kern="0" dirty="0">
              <a:solidFill>
                <a:srgbClr val="0070C0"/>
              </a:solidFill>
              <a:latin typeface="+mj-lt"/>
              <a:ea typeface="+mj-ea"/>
              <a:cs typeface="+mj-cs"/>
            </a:endParaRPr>
          </a:p>
        </p:txBody>
      </p:sp>
      <p:cxnSp>
        <p:nvCxnSpPr>
          <p:cNvPr id="61468"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61470"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61472"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61473"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sp>
        <p:nvSpPr>
          <p:cNvPr id="61476"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werken</a:t>
            </a:r>
          </a:p>
        </p:txBody>
      </p:sp>
      <p:sp>
        <p:nvSpPr>
          <p:cNvPr id="61477"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43" name="Rechthoek 35"/>
          <p:cNvSpPr>
            <a:spLocks noChangeArrowheads="1"/>
          </p:cNvSpPr>
          <p:nvPr/>
        </p:nvSpPr>
        <p:spPr bwMode="auto">
          <a:xfrm>
            <a:off x="6057329" y="1493938"/>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45" name="Text Placeholder 1"/>
          <p:cNvSpPr>
            <a:spLocks noGrp="1"/>
          </p:cNvSpPr>
          <p:nvPr>
            <p:ph type="body" sz="quarter" idx="18"/>
          </p:nvPr>
        </p:nvSpPr>
        <p:spPr>
          <a:xfrm>
            <a:off x="9120189" y="154526"/>
            <a:ext cx="2790605" cy="360363"/>
          </a:xfrm>
        </p:spPr>
        <p:txBody>
          <a:bodyPr/>
          <a:lstStyle/>
          <a:p>
            <a:r>
              <a:rPr lang="en-GB" dirty="0"/>
              <a:t>3. </a:t>
            </a:r>
            <a:r>
              <a:rPr lang="en-GB" dirty="0" err="1"/>
              <a:t>Einde</a:t>
            </a:r>
            <a:r>
              <a:rPr lang="en-GB" dirty="0"/>
              <a:t> van de </a:t>
            </a:r>
            <a:r>
              <a:rPr lang="en-GB" dirty="0" err="1"/>
              <a:t>werken</a:t>
            </a:r>
            <a:endParaRPr lang="en-GB" dirty="0"/>
          </a:p>
        </p:txBody>
      </p:sp>
      <p:pic>
        <p:nvPicPr>
          <p:cNvPr id="42" name="Picture 41"/>
          <p:cNvPicPr>
            <a:picLocks noChangeAspect="1"/>
          </p:cNvPicPr>
          <p:nvPr/>
        </p:nvPicPr>
        <p:blipFill rotWithShape="1">
          <a:blip r:embed="rId3"/>
          <a:srcRect r="45756"/>
          <a:stretch/>
        </p:blipFill>
        <p:spPr>
          <a:xfrm>
            <a:off x="6461175" y="3269345"/>
            <a:ext cx="415333" cy="606573"/>
          </a:xfrm>
          <a:prstGeom prst="rect">
            <a:avLst/>
          </a:prstGeom>
        </p:spPr>
      </p:pic>
      <p:pic>
        <p:nvPicPr>
          <p:cNvPr id="46" name="Picture 45"/>
          <p:cNvPicPr>
            <a:picLocks noChangeAspect="1"/>
          </p:cNvPicPr>
          <p:nvPr/>
        </p:nvPicPr>
        <p:blipFill rotWithShape="1">
          <a:blip r:embed="rId3"/>
          <a:srcRect r="45756"/>
          <a:stretch/>
        </p:blipFill>
        <p:spPr>
          <a:xfrm>
            <a:off x="6022974" y="3248910"/>
            <a:ext cx="415333" cy="606573"/>
          </a:xfrm>
          <a:prstGeom prst="rect">
            <a:avLst/>
          </a:prstGeom>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8243" y="1874229"/>
            <a:ext cx="347179" cy="820180"/>
          </a:xfrm>
          <a:prstGeom prst="rect">
            <a:avLst/>
          </a:prstGeom>
        </p:spPr>
      </p:pic>
      <p:cxnSp>
        <p:nvCxnSpPr>
          <p:cNvPr id="61443" name="Straight Arrow Connector 287"/>
          <p:cNvCxnSpPr>
            <a:cxnSpLocks noChangeShapeType="1"/>
          </p:cNvCxnSpPr>
          <p:nvPr/>
        </p:nvCxnSpPr>
        <p:spPr bwMode="auto">
          <a:xfrm flipH="1">
            <a:off x="6445322" y="2132002"/>
            <a:ext cx="28156" cy="1112736"/>
          </a:xfrm>
          <a:prstGeom prst="straightConnector1">
            <a:avLst/>
          </a:prstGeom>
          <a:noFill/>
          <a:ln w="12700" algn="ctr">
            <a:solidFill>
              <a:schemeClr val="tx1"/>
            </a:solidFill>
            <a:prstDash val="dash"/>
            <a:round/>
            <a:headEnd/>
            <a:tailEnd type="arrow" w="med" len="med"/>
          </a:ln>
        </p:spPr>
      </p:cxnSp>
      <p:pic>
        <p:nvPicPr>
          <p:cNvPr id="48"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4440" y="2696245"/>
            <a:ext cx="208128" cy="169365"/>
          </a:xfrm>
          <a:prstGeom prst="rect">
            <a:avLst/>
          </a:prstGeom>
          <a:noFill/>
          <a:ln w="9525">
            <a:noFill/>
            <a:miter lim="800000"/>
            <a:headEnd/>
            <a:tailEnd/>
          </a:ln>
        </p:spPr>
      </p:pic>
      <p:pic>
        <p:nvPicPr>
          <p:cNvPr id="50"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4440" y="2931966"/>
            <a:ext cx="208128" cy="169365"/>
          </a:xfrm>
          <a:prstGeom prst="rect">
            <a:avLst/>
          </a:prstGeom>
          <a:noFill/>
          <a:ln w="9525">
            <a:noFill/>
            <a:miter lim="800000"/>
            <a:headEnd/>
            <a:tailEnd/>
          </a:ln>
        </p:spPr>
      </p:pic>
      <p:pic>
        <p:nvPicPr>
          <p:cNvPr id="51"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5018" y="2740820"/>
            <a:ext cx="208128" cy="169365"/>
          </a:xfrm>
          <a:prstGeom prst="rect">
            <a:avLst/>
          </a:prstGeom>
          <a:noFill/>
          <a:ln w="9525">
            <a:noFill/>
            <a:miter lim="800000"/>
            <a:headEnd/>
            <a:tailEnd/>
          </a:ln>
        </p:spPr>
      </p:pic>
      <p:pic>
        <p:nvPicPr>
          <p:cNvPr id="52"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7768" y="2812511"/>
            <a:ext cx="208128" cy="169365"/>
          </a:xfrm>
          <a:prstGeom prst="rect">
            <a:avLst/>
          </a:prstGeom>
          <a:noFill/>
          <a:ln w="9525">
            <a:noFill/>
            <a:miter lim="800000"/>
            <a:headEnd/>
            <a:tailEnd/>
          </a:ln>
        </p:spPr>
      </p:pic>
      <p:pic>
        <p:nvPicPr>
          <p:cNvPr id="53"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5888" y="3015457"/>
            <a:ext cx="208128" cy="169365"/>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467"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62468"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62469"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62470"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62471"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62472"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62473"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62474"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62475"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2476"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2477"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62478"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62479" name="Rectangle 20"/>
          <p:cNvSpPr>
            <a:spLocks noChangeArrowheads="1"/>
          </p:cNvSpPr>
          <p:nvPr/>
        </p:nvSpPr>
        <p:spPr bwMode="auto">
          <a:xfrm>
            <a:off x="5889625" y="3702051"/>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62480" name="Group 188"/>
          <p:cNvGrpSpPr>
            <a:grpSpLocks noChangeAspect="1"/>
          </p:cNvGrpSpPr>
          <p:nvPr/>
        </p:nvGrpSpPr>
        <p:grpSpPr bwMode="auto">
          <a:xfrm>
            <a:off x="5808663" y="3844926"/>
            <a:ext cx="107950" cy="73025"/>
            <a:chOff x="7956376" y="548680"/>
            <a:chExt cx="216024" cy="144016"/>
          </a:xfrm>
        </p:grpSpPr>
        <p:cxnSp>
          <p:nvCxnSpPr>
            <p:cNvPr id="62508"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2509"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62481" name="Group 188"/>
          <p:cNvGrpSpPr>
            <a:grpSpLocks noChangeAspect="1"/>
          </p:cNvGrpSpPr>
          <p:nvPr/>
        </p:nvGrpSpPr>
        <p:grpSpPr bwMode="auto">
          <a:xfrm>
            <a:off x="7032625" y="3844926"/>
            <a:ext cx="107950" cy="73025"/>
            <a:chOff x="7956376" y="548680"/>
            <a:chExt cx="216024" cy="144016"/>
          </a:xfrm>
        </p:grpSpPr>
        <p:cxnSp>
          <p:nvCxnSpPr>
            <p:cNvPr id="62506"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2507"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62482" name="TextBox 32"/>
          <p:cNvSpPr txBox="1">
            <a:spLocks noChangeArrowheads="1"/>
          </p:cNvSpPr>
          <p:nvPr/>
        </p:nvSpPr>
        <p:spPr bwMode="auto">
          <a:xfrm>
            <a:off x="9551989" y="3284539"/>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62483"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cxnSp>
        <p:nvCxnSpPr>
          <p:cNvPr id="62485"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62487"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62489"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62490"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sp>
        <p:nvSpPr>
          <p:cNvPr id="62493"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werken </a:t>
            </a:r>
          </a:p>
          <a:p>
            <a:pPr algn="ctr"/>
            <a:r>
              <a:rPr lang="nl-BE" sz="800" dirty="0">
                <a:latin typeface="Arial" panose="020B0604020202020204" pitchFamily="34" charset="0"/>
                <a:cs typeface="Arial" panose="020B0604020202020204" pitchFamily="34" charset="0"/>
              </a:rPr>
              <a:t>beëindigd</a:t>
            </a:r>
          </a:p>
        </p:txBody>
      </p:sp>
      <p:grpSp>
        <p:nvGrpSpPr>
          <p:cNvPr id="62494" name="Groep 70"/>
          <p:cNvGrpSpPr>
            <a:grpSpLocks/>
          </p:cNvGrpSpPr>
          <p:nvPr/>
        </p:nvGrpSpPr>
        <p:grpSpPr bwMode="auto">
          <a:xfrm>
            <a:off x="7214780" y="3415397"/>
            <a:ext cx="865187" cy="431800"/>
            <a:chOff x="4428553" y="2636912"/>
            <a:chExt cx="864096" cy="432048"/>
          </a:xfrm>
        </p:grpSpPr>
        <p:cxnSp>
          <p:nvCxnSpPr>
            <p:cNvPr id="72" name="Rechte verbindingslijn met pijl 71"/>
            <p:cNvCxnSpPr/>
            <p:nvPr/>
          </p:nvCxnSpPr>
          <p:spPr bwMode="auto">
            <a:xfrm>
              <a:off x="4717114"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73" name="Tekstvak 72"/>
            <p:cNvSpPr txBox="1"/>
            <p:nvPr/>
          </p:nvSpPr>
          <p:spPr>
            <a:xfrm>
              <a:off x="4428553" y="2708391"/>
              <a:ext cx="864096" cy="246203"/>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74"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62496" name="Rectangle 20"/>
          <p:cNvSpPr>
            <a:spLocks noChangeArrowheads="1"/>
          </p:cNvSpPr>
          <p:nvPr/>
        </p:nvSpPr>
        <p:spPr bwMode="auto">
          <a:xfrm flipH="1">
            <a:off x="5880101" y="40052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46" name="Rechthoek 35"/>
          <p:cNvSpPr>
            <a:spLocks noChangeArrowheads="1"/>
          </p:cNvSpPr>
          <p:nvPr/>
        </p:nvSpPr>
        <p:spPr bwMode="auto">
          <a:xfrm>
            <a:off x="6075810" y="1311260"/>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70" name="Boog 69"/>
          <p:cNvSpPr/>
          <p:nvPr/>
        </p:nvSpPr>
        <p:spPr bwMode="auto">
          <a:xfrm rot="10274629">
            <a:off x="5969000" y="2682876"/>
            <a:ext cx="687388" cy="1216025"/>
          </a:xfrm>
          <a:prstGeom prst="arc">
            <a:avLst>
              <a:gd name="adj1" fmla="val 17342940"/>
              <a:gd name="adj2" fmla="val 0"/>
            </a:avLst>
          </a:prstGeom>
          <a:noFill/>
          <a:ln w="31750" cap="flat" cmpd="sng" algn="ctr">
            <a:solidFill>
              <a:srgbClr val="92D050"/>
            </a:solidFill>
            <a:prstDash val="solid"/>
            <a:round/>
            <a:headEnd type="none" w="med" len="med"/>
            <a:tailEnd type="arrow" w="med" len="med"/>
          </a:ln>
          <a:effectLst/>
        </p:spPr>
        <p:txBody>
          <a:bodyPr wrap="none" anchor="ctr"/>
          <a:lstStyle/>
          <a:p>
            <a:pPr algn="ctr">
              <a:defRPr/>
            </a:pPr>
            <a:endParaRPr lang="nl-BE"/>
          </a:p>
        </p:txBody>
      </p:sp>
      <p:sp>
        <p:nvSpPr>
          <p:cNvPr id="52" name="Text Placeholder 1"/>
          <p:cNvSpPr>
            <a:spLocks noGrp="1"/>
          </p:cNvSpPr>
          <p:nvPr>
            <p:ph type="body" sz="quarter" idx="18"/>
          </p:nvPr>
        </p:nvSpPr>
        <p:spPr>
          <a:xfrm>
            <a:off x="9120189" y="154526"/>
            <a:ext cx="2790605" cy="360363"/>
          </a:xfrm>
        </p:spPr>
        <p:txBody>
          <a:bodyPr/>
          <a:lstStyle/>
          <a:p>
            <a:r>
              <a:rPr lang="en-GB" dirty="0"/>
              <a:t>3. </a:t>
            </a:r>
            <a:r>
              <a:rPr lang="en-GB" dirty="0" err="1"/>
              <a:t>Einde</a:t>
            </a:r>
            <a:r>
              <a:rPr lang="en-GB" dirty="0"/>
              <a:t> van de </a:t>
            </a:r>
            <a:r>
              <a:rPr lang="en-GB" dirty="0" err="1"/>
              <a:t>werken</a:t>
            </a:r>
            <a:endParaRPr lang="en-GB" dirty="0"/>
          </a:p>
        </p:txBody>
      </p:sp>
      <p:pic>
        <p:nvPicPr>
          <p:cNvPr id="47" name="Picture 46"/>
          <p:cNvPicPr>
            <a:picLocks noChangeAspect="1"/>
          </p:cNvPicPr>
          <p:nvPr/>
        </p:nvPicPr>
        <p:blipFill rotWithShape="1">
          <a:blip r:embed="rId3"/>
          <a:srcRect r="45756"/>
          <a:stretch/>
        </p:blipFill>
        <p:spPr>
          <a:xfrm>
            <a:off x="6233006" y="3259784"/>
            <a:ext cx="415333" cy="606573"/>
          </a:xfrm>
          <a:prstGeom prst="rect">
            <a:avLst/>
          </a:prstGeom>
        </p:spPr>
      </p:pic>
      <p:pic>
        <p:nvPicPr>
          <p:cNvPr id="54" name="Picture 53"/>
          <p:cNvPicPr>
            <a:picLocks noChangeAspect="1"/>
          </p:cNvPicPr>
          <p:nvPr/>
        </p:nvPicPr>
        <p:blipFill rotWithShape="1">
          <a:blip r:embed="rId3"/>
          <a:srcRect r="45756"/>
          <a:stretch/>
        </p:blipFill>
        <p:spPr>
          <a:xfrm>
            <a:off x="6590039" y="3368263"/>
            <a:ext cx="415333" cy="606573"/>
          </a:xfrm>
          <a:prstGeom prst="rect">
            <a:avLst/>
          </a:prstGeom>
        </p:spPr>
      </p:pic>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8493" y="1668143"/>
            <a:ext cx="347179" cy="820180"/>
          </a:xfrm>
          <a:prstGeom prst="rect">
            <a:avLst/>
          </a:prstGeom>
        </p:spPr>
      </p:pic>
      <p:cxnSp>
        <p:nvCxnSpPr>
          <p:cNvPr id="62500" name="Straight Arrow Connector 287"/>
          <p:cNvCxnSpPr>
            <a:cxnSpLocks noChangeShapeType="1"/>
          </p:cNvCxnSpPr>
          <p:nvPr/>
        </p:nvCxnSpPr>
        <p:spPr bwMode="auto">
          <a:xfrm flipH="1">
            <a:off x="6456365" y="1864970"/>
            <a:ext cx="54197" cy="1348130"/>
          </a:xfrm>
          <a:prstGeom prst="straightConnector1">
            <a:avLst/>
          </a:prstGeom>
          <a:noFill/>
          <a:ln w="12700" algn="ctr">
            <a:solidFill>
              <a:schemeClr val="tx1"/>
            </a:solidFill>
            <a:prstDash val="dash"/>
            <a:round/>
            <a:headEnd/>
            <a:tailEnd type="arrow" w="med" len="med"/>
          </a:ln>
        </p:spPr>
      </p:cxnSp>
      <p:pic>
        <p:nvPicPr>
          <p:cNvPr id="56"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8369" y="2758534"/>
            <a:ext cx="208128" cy="169365"/>
          </a:xfrm>
          <a:prstGeom prst="rect">
            <a:avLst/>
          </a:prstGeom>
          <a:noFill/>
          <a:ln w="9525">
            <a:noFill/>
            <a:miter lim="800000"/>
            <a:headEnd/>
            <a:tailEnd/>
          </a:ln>
        </p:spPr>
      </p:pic>
      <p:pic>
        <p:nvPicPr>
          <p:cNvPr id="57"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7373" y="2975474"/>
            <a:ext cx="208128" cy="169365"/>
          </a:xfrm>
          <a:prstGeom prst="rect">
            <a:avLst/>
          </a:prstGeom>
          <a:noFill/>
          <a:ln w="9525">
            <a:noFill/>
            <a:miter lim="800000"/>
            <a:headEnd/>
            <a:tailEnd/>
          </a:ln>
        </p:spPr>
      </p:pic>
      <p:pic>
        <p:nvPicPr>
          <p:cNvPr id="58"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5944" y="2758533"/>
            <a:ext cx="208128" cy="169365"/>
          </a:xfrm>
          <a:prstGeom prst="rect">
            <a:avLst/>
          </a:prstGeom>
          <a:noFill/>
          <a:ln w="9525">
            <a:noFill/>
            <a:miter lim="800000"/>
            <a:headEnd/>
            <a:tailEnd/>
          </a:ln>
        </p:spPr>
      </p:pic>
      <p:pic>
        <p:nvPicPr>
          <p:cNvPr id="60"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9539" y="2801251"/>
            <a:ext cx="208128" cy="169365"/>
          </a:xfrm>
          <a:prstGeom prst="rect">
            <a:avLst/>
          </a:prstGeom>
          <a:noFill/>
          <a:ln w="9525">
            <a:noFill/>
            <a:miter lim="800000"/>
            <a:headEnd/>
            <a:tailEnd/>
          </a:ln>
        </p:spPr>
      </p:pic>
      <p:pic>
        <p:nvPicPr>
          <p:cNvPr id="62"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1200" y="3018336"/>
            <a:ext cx="208128" cy="1693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endCondLst>
                                    <p:cond evt="onNext" delay="0">
                                      <p:tgtEl>
                                        <p:sldTgt/>
                                      </p:tgtEl>
                                    </p:cond>
                                  </p:endCondLst>
                                  <p:childTnLst>
                                    <p:anim calcmode="discrete" valueType="str">
                                      <p:cBhvr>
                                        <p:cTn id="6" dur="1000" fill="hold"/>
                                        <p:tgtEl>
                                          <p:spTgt spid="7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5322" y="1500734"/>
            <a:ext cx="347179" cy="820180"/>
          </a:xfrm>
          <a:prstGeom prst="rect">
            <a:avLst/>
          </a:prstGeom>
        </p:spPr>
      </p:pic>
      <p:cxnSp>
        <p:nvCxnSpPr>
          <p:cNvPr id="63491"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63492"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63493"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sp>
        <p:nvSpPr>
          <p:cNvPr id="63494" name="Oval 17"/>
          <p:cNvSpPr>
            <a:spLocks noChangeArrowheads="1"/>
          </p:cNvSpPr>
          <p:nvPr/>
        </p:nvSpPr>
        <p:spPr bwMode="auto">
          <a:xfrm>
            <a:off x="3902076" y="38052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63495" name="Rectangle 18"/>
          <p:cNvSpPr>
            <a:spLocks noChangeArrowheads="1"/>
          </p:cNvSpPr>
          <p:nvPr/>
        </p:nvSpPr>
        <p:spPr bwMode="auto">
          <a:xfrm>
            <a:off x="9358314" y="3814764"/>
            <a:ext cx="122237" cy="122237"/>
          </a:xfrm>
          <a:prstGeom prst="rect">
            <a:avLst/>
          </a:prstGeom>
          <a:solidFill>
            <a:srgbClr val="FF0000"/>
          </a:solidFill>
          <a:ln w="31750" algn="ctr">
            <a:noFill/>
            <a:round/>
            <a:headEnd/>
            <a:tailEnd/>
          </a:ln>
        </p:spPr>
        <p:txBody>
          <a:bodyPr wrap="none" anchor="ctr"/>
          <a:lstStyle/>
          <a:p>
            <a:pPr algn="ctr"/>
            <a:endParaRPr lang="en-US"/>
          </a:p>
        </p:txBody>
      </p:sp>
      <p:cxnSp>
        <p:nvCxnSpPr>
          <p:cNvPr id="63496"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63497" name="Oval 17"/>
          <p:cNvSpPr>
            <a:spLocks noChangeArrowheads="1"/>
          </p:cNvSpPr>
          <p:nvPr/>
        </p:nvSpPr>
        <p:spPr bwMode="auto">
          <a:xfrm>
            <a:off x="3902076" y="41529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63498" name="Rectangle 18"/>
          <p:cNvSpPr>
            <a:spLocks noChangeArrowheads="1"/>
          </p:cNvSpPr>
          <p:nvPr/>
        </p:nvSpPr>
        <p:spPr bwMode="auto">
          <a:xfrm>
            <a:off x="9358314" y="41624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63499"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3500"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3501"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63502"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63503" name="Rectangle 20"/>
          <p:cNvSpPr>
            <a:spLocks noChangeArrowheads="1"/>
          </p:cNvSpPr>
          <p:nvPr/>
        </p:nvSpPr>
        <p:spPr bwMode="auto">
          <a:xfrm>
            <a:off x="5880100" y="3717926"/>
            <a:ext cx="1214438" cy="303213"/>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63504" name="Group 188"/>
          <p:cNvGrpSpPr>
            <a:grpSpLocks noChangeAspect="1"/>
          </p:cNvGrpSpPr>
          <p:nvPr/>
        </p:nvGrpSpPr>
        <p:grpSpPr bwMode="auto">
          <a:xfrm>
            <a:off x="5808663" y="3844926"/>
            <a:ext cx="107950" cy="73025"/>
            <a:chOff x="7956376" y="548680"/>
            <a:chExt cx="216024" cy="144016"/>
          </a:xfrm>
        </p:grpSpPr>
        <p:cxnSp>
          <p:nvCxnSpPr>
            <p:cNvPr id="63533"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3534"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63505" name="Group 188"/>
          <p:cNvGrpSpPr>
            <a:grpSpLocks noChangeAspect="1"/>
          </p:cNvGrpSpPr>
          <p:nvPr/>
        </p:nvGrpSpPr>
        <p:grpSpPr bwMode="auto">
          <a:xfrm>
            <a:off x="7032625" y="3844926"/>
            <a:ext cx="107950" cy="73025"/>
            <a:chOff x="7956376" y="548680"/>
            <a:chExt cx="216024" cy="144016"/>
          </a:xfrm>
        </p:grpSpPr>
        <p:cxnSp>
          <p:nvCxnSpPr>
            <p:cNvPr id="63531"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3532"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63506" name="TextBox 32"/>
          <p:cNvSpPr txBox="1">
            <a:spLocks noChangeArrowheads="1"/>
          </p:cNvSpPr>
          <p:nvPr/>
        </p:nvSpPr>
        <p:spPr bwMode="auto">
          <a:xfrm>
            <a:off x="9551989" y="3284539"/>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63507"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cxnSp>
        <p:nvCxnSpPr>
          <p:cNvPr id="63509" name="Straight Arrow Connector 287"/>
          <p:cNvCxnSpPr>
            <a:cxnSpLocks noChangeShapeType="1"/>
          </p:cNvCxnSpPr>
          <p:nvPr/>
        </p:nvCxnSpPr>
        <p:spPr bwMode="auto">
          <a:xfrm flipH="1">
            <a:off x="4079876" y="2205038"/>
            <a:ext cx="2232025" cy="1547812"/>
          </a:xfrm>
          <a:prstGeom prst="straightConnector1">
            <a:avLst/>
          </a:prstGeom>
          <a:noFill/>
          <a:ln w="12700" algn="ctr">
            <a:solidFill>
              <a:schemeClr val="tx1"/>
            </a:solidFill>
            <a:prstDash val="dash"/>
            <a:round/>
            <a:headEnd/>
            <a:tailEnd type="arrow" w="med" len="med"/>
          </a:ln>
        </p:spPr>
      </p:cxnSp>
      <p:cxnSp>
        <p:nvCxnSpPr>
          <p:cNvPr id="63511" name="Straight Arrow Connector 287"/>
          <p:cNvCxnSpPr>
            <a:cxnSpLocks noChangeShapeType="1"/>
          </p:cNvCxnSpPr>
          <p:nvPr/>
        </p:nvCxnSpPr>
        <p:spPr bwMode="auto">
          <a:xfrm flipH="1">
            <a:off x="4079876" y="2205039"/>
            <a:ext cx="2232025" cy="1908175"/>
          </a:xfrm>
          <a:prstGeom prst="straightConnector1">
            <a:avLst/>
          </a:prstGeom>
          <a:noFill/>
          <a:ln w="12700" algn="ctr">
            <a:solidFill>
              <a:schemeClr val="tx1"/>
            </a:solidFill>
            <a:prstDash val="dash"/>
            <a:round/>
            <a:headEnd/>
            <a:tailEnd type="arrow" w="med" len="med"/>
          </a:ln>
        </p:spPr>
      </p:cxnSp>
      <p:cxnSp>
        <p:nvCxnSpPr>
          <p:cNvPr id="63513" name="Straight Arrow Connector 287"/>
          <p:cNvCxnSpPr>
            <a:cxnSpLocks noChangeShapeType="1"/>
          </p:cNvCxnSpPr>
          <p:nvPr/>
        </p:nvCxnSpPr>
        <p:spPr bwMode="auto">
          <a:xfrm>
            <a:off x="6672264" y="2205039"/>
            <a:ext cx="2663825" cy="1620837"/>
          </a:xfrm>
          <a:prstGeom prst="straightConnector1">
            <a:avLst/>
          </a:prstGeom>
          <a:noFill/>
          <a:ln w="12700" algn="ctr">
            <a:solidFill>
              <a:schemeClr val="tx1"/>
            </a:solidFill>
            <a:prstDash val="dash"/>
            <a:round/>
            <a:headEnd/>
            <a:tailEnd type="arrow" w="med" len="med"/>
          </a:ln>
        </p:spPr>
      </p:cxnSp>
      <p:cxnSp>
        <p:nvCxnSpPr>
          <p:cNvPr id="63514" name="Straight Arrow Connector 287"/>
          <p:cNvCxnSpPr>
            <a:cxnSpLocks noChangeShapeType="1"/>
          </p:cNvCxnSpPr>
          <p:nvPr/>
        </p:nvCxnSpPr>
        <p:spPr bwMode="auto">
          <a:xfrm>
            <a:off x="6672264" y="2205038"/>
            <a:ext cx="2663825" cy="1981200"/>
          </a:xfrm>
          <a:prstGeom prst="straightConnector1">
            <a:avLst/>
          </a:prstGeom>
          <a:noFill/>
          <a:ln w="12700" algn="ctr">
            <a:solidFill>
              <a:schemeClr val="tx1"/>
            </a:solidFill>
            <a:prstDash val="dash"/>
            <a:round/>
            <a:headEnd/>
            <a:tailEnd type="arrow" w="med" len="med"/>
          </a:ln>
        </p:spPr>
      </p:cxnSp>
      <p:sp>
        <p:nvSpPr>
          <p:cNvPr id="63517"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controle</a:t>
            </a:r>
          </a:p>
          <a:p>
            <a:pPr algn="ctr"/>
            <a:r>
              <a:rPr lang="en-US" sz="800" dirty="0">
                <a:latin typeface="Arial" panose="020B0604020202020204" pitchFamily="34" charset="0"/>
                <a:cs typeface="Arial" panose="020B0604020202020204" pitchFamily="34" charset="0"/>
              </a:rPr>
              <a:t>van het </a:t>
            </a:r>
          </a:p>
          <a:p>
            <a:pPr algn="ctr"/>
            <a:r>
              <a:rPr lang="en-US" sz="800" dirty="0">
                <a:latin typeface="Arial" panose="020B0604020202020204" pitchFamily="34" charset="0"/>
                <a:cs typeface="Arial" panose="020B0604020202020204" pitchFamily="34" charset="0"/>
              </a:rPr>
              <a:t>spoor</a:t>
            </a:r>
            <a:endParaRPr lang="nl-BE" sz="800" dirty="0">
              <a:latin typeface="Arial" panose="020B0604020202020204" pitchFamily="34" charset="0"/>
              <a:cs typeface="Arial" panose="020B0604020202020204" pitchFamily="34" charset="0"/>
            </a:endParaRPr>
          </a:p>
        </p:txBody>
      </p:sp>
      <p:grpSp>
        <p:nvGrpSpPr>
          <p:cNvPr id="63518" name="Groep 70"/>
          <p:cNvGrpSpPr>
            <a:grpSpLocks/>
          </p:cNvGrpSpPr>
          <p:nvPr/>
        </p:nvGrpSpPr>
        <p:grpSpPr bwMode="auto">
          <a:xfrm>
            <a:off x="6167439" y="3429000"/>
            <a:ext cx="865187" cy="431800"/>
            <a:chOff x="4427984" y="2636912"/>
            <a:chExt cx="864096" cy="432048"/>
          </a:xfrm>
        </p:grpSpPr>
        <p:cxnSp>
          <p:nvCxnSpPr>
            <p:cNvPr id="72" name="Rechte verbindingslijn met pijl 71"/>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73" name="Tekstvak 72"/>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74" name="Straight Connector 111"/>
          <p:cNvCxnSpPr/>
          <p:nvPr/>
        </p:nvCxnSpPr>
        <p:spPr bwMode="auto">
          <a:xfrm>
            <a:off x="5375275" y="34290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47" name="Rechthoek 35"/>
          <p:cNvSpPr>
            <a:spLocks noChangeArrowheads="1"/>
          </p:cNvSpPr>
          <p:nvPr/>
        </p:nvSpPr>
        <p:spPr bwMode="auto">
          <a:xfrm>
            <a:off x="6074171" y="1094657"/>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cxnSp>
        <p:nvCxnSpPr>
          <p:cNvPr id="63523" name="Straight Arrow Connector 287"/>
          <p:cNvCxnSpPr>
            <a:cxnSpLocks noChangeShapeType="1"/>
          </p:cNvCxnSpPr>
          <p:nvPr/>
        </p:nvCxnSpPr>
        <p:spPr bwMode="auto">
          <a:xfrm flipH="1">
            <a:off x="6311901" y="1744745"/>
            <a:ext cx="225748" cy="1036555"/>
          </a:xfrm>
          <a:prstGeom prst="straightConnector1">
            <a:avLst/>
          </a:prstGeom>
          <a:noFill/>
          <a:ln w="12700" algn="ctr">
            <a:solidFill>
              <a:schemeClr val="tx1"/>
            </a:solidFill>
            <a:prstDash val="dash"/>
            <a:round/>
            <a:headEnd/>
            <a:tailEnd type="arrow" w="med" len="med"/>
          </a:ln>
        </p:spPr>
      </p:cxnSp>
      <p:cxnSp>
        <p:nvCxnSpPr>
          <p:cNvPr id="63525" name="Straight Arrow Connector 287"/>
          <p:cNvCxnSpPr>
            <a:cxnSpLocks noChangeShapeType="1"/>
          </p:cNvCxnSpPr>
          <p:nvPr/>
        </p:nvCxnSpPr>
        <p:spPr bwMode="auto">
          <a:xfrm>
            <a:off x="6581070" y="1719344"/>
            <a:ext cx="235656" cy="988932"/>
          </a:xfrm>
          <a:prstGeom prst="straightConnector1">
            <a:avLst/>
          </a:prstGeom>
          <a:noFill/>
          <a:ln w="12700" algn="ctr">
            <a:solidFill>
              <a:schemeClr val="tx1"/>
            </a:solidFill>
            <a:prstDash val="dash"/>
            <a:round/>
            <a:headEnd/>
            <a:tailEnd type="arrow" w="med" len="med"/>
          </a:ln>
        </p:spPr>
      </p:cxnSp>
      <p:sp>
        <p:nvSpPr>
          <p:cNvPr id="58" name="Rectangular Callout 50"/>
          <p:cNvSpPr>
            <a:spLocks noChangeArrowheads="1"/>
          </p:cNvSpPr>
          <p:nvPr/>
        </p:nvSpPr>
        <p:spPr bwMode="auto">
          <a:xfrm>
            <a:off x="7240370" y="2227058"/>
            <a:ext cx="1008062" cy="288925"/>
          </a:xfrm>
          <a:prstGeom prst="wedgeRectCallout">
            <a:avLst>
              <a:gd name="adj1" fmla="val -84866"/>
              <a:gd name="adj2" fmla="val 142042"/>
            </a:avLst>
          </a:prstGeom>
          <a:solidFill>
            <a:srgbClr val="92D050"/>
          </a:solidFill>
          <a:ln w="31750" algn="ctr">
            <a:solidFill>
              <a:srgbClr val="92D050"/>
            </a:solidFill>
            <a:round/>
            <a:headEnd/>
            <a:tailEnd/>
          </a:ln>
        </p:spPr>
        <p:txBody>
          <a:bodyPr wrap="none" anchor="ctr"/>
          <a:lstStyle/>
          <a:p>
            <a:pPr algn="ctr"/>
            <a:r>
              <a:rPr lang="en-US" sz="1200" b="1" dirty="0">
                <a:solidFill>
                  <a:schemeClr val="bg1"/>
                </a:solidFill>
              </a:rPr>
              <a:t>SPOOR OK</a:t>
            </a:r>
          </a:p>
        </p:txBody>
      </p:sp>
      <p:sp>
        <p:nvSpPr>
          <p:cNvPr id="51" name="Text Placeholder 1"/>
          <p:cNvSpPr>
            <a:spLocks noGrp="1"/>
          </p:cNvSpPr>
          <p:nvPr>
            <p:ph type="body" sz="quarter" idx="18"/>
          </p:nvPr>
        </p:nvSpPr>
        <p:spPr>
          <a:xfrm>
            <a:off x="9120189" y="154526"/>
            <a:ext cx="2790605" cy="360363"/>
          </a:xfrm>
        </p:spPr>
        <p:txBody>
          <a:bodyPr/>
          <a:lstStyle/>
          <a:p>
            <a:r>
              <a:rPr lang="en-GB" dirty="0"/>
              <a:t>3. </a:t>
            </a:r>
            <a:r>
              <a:rPr lang="en-GB" dirty="0" err="1"/>
              <a:t>Einde</a:t>
            </a:r>
            <a:r>
              <a:rPr lang="en-GB" dirty="0"/>
              <a:t> van de </a:t>
            </a:r>
            <a:r>
              <a:rPr lang="en-GB" dirty="0" err="1"/>
              <a:t>werken</a:t>
            </a:r>
            <a:endParaRPr lang="en-GB" dirty="0"/>
          </a:p>
        </p:txBody>
      </p:sp>
      <p:pic>
        <p:nvPicPr>
          <p:cNvPr id="46" name="Picture 45"/>
          <p:cNvPicPr>
            <a:picLocks noChangeAspect="1"/>
          </p:cNvPicPr>
          <p:nvPr/>
        </p:nvPicPr>
        <p:blipFill rotWithShape="1">
          <a:blip r:embed="rId4"/>
          <a:srcRect r="45756"/>
          <a:stretch/>
        </p:blipFill>
        <p:spPr>
          <a:xfrm>
            <a:off x="6167667" y="2844733"/>
            <a:ext cx="415333" cy="606573"/>
          </a:xfrm>
          <a:prstGeom prst="rect">
            <a:avLst/>
          </a:prstGeom>
        </p:spPr>
      </p:pic>
      <p:pic>
        <p:nvPicPr>
          <p:cNvPr id="48" name="Picture 47"/>
          <p:cNvPicPr>
            <a:picLocks noChangeAspect="1"/>
          </p:cNvPicPr>
          <p:nvPr/>
        </p:nvPicPr>
        <p:blipFill rotWithShape="1">
          <a:blip r:embed="rId4"/>
          <a:srcRect r="45756"/>
          <a:stretch/>
        </p:blipFill>
        <p:spPr>
          <a:xfrm>
            <a:off x="6601419" y="2835128"/>
            <a:ext cx="415333" cy="606573"/>
          </a:xfrm>
          <a:prstGeom prst="rect">
            <a:avLst/>
          </a:prstGeom>
        </p:spPr>
      </p:pic>
      <p:pic>
        <p:nvPicPr>
          <p:cNvPr id="53"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6048" y="2820558"/>
            <a:ext cx="208128" cy="169365"/>
          </a:xfrm>
          <a:prstGeom prst="rect">
            <a:avLst/>
          </a:prstGeom>
          <a:noFill/>
          <a:ln w="9525">
            <a:noFill/>
            <a:miter lim="800000"/>
            <a:headEnd/>
            <a:tailEnd/>
          </a:ln>
        </p:spPr>
      </p:pic>
      <p:pic>
        <p:nvPicPr>
          <p:cNvPr id="54"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5649" y="3018995"/>
            <a:ext cx="208128" cy="169365"/>
          </a:xfrm>
          <a:prstGeom prst="rect">
            <a:avLst/>
          </a:prstGeom>
          <a:noFill/>
          <a:ln w="9525">
            <a:noFill/>
            <a:miter lim="800000"/>
            <a:headEnd/>
            <a:tailEnd/>
          </a:ln>
        </p:spPr>
      </p:pic>
      <p:pic>
        <p:nvPicPr>
          <p:cNvPr id="55"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5442" y="2821034"/>
            <a:ext cx="208128" cy="169365"/>
          </a:xfrm>
          <a:prstGeom prst="rect">
            <a:avLst/>
          </a:prstGeom>
          <a:noFill/>
          <a:ln w="9525">
            <a:noFill/>
            <a:miter lim="800000"/>
            <a:headEnd/>
            <a:tailEnd/>
          </a:ln>
        </p:spPr>
      </p:pic>
      <p:pic>
        <p:nvPicPr>
          <p:cNvPr id="56"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5442" y="3107236"/>
            <a:ext cx="208128" cy="169365"/>
          </a:xfrm>
          <a:prstGeom prst="rect">
            <a:avLst/>
          </a:prstGeom>
          <a:noFill/>
          <a:ln w="9525">
            <a:noFill/>
            <a:miter lim="800000"/>
            <a:headEnd/>
            <a:tailEnd/>
          </a:ln>
        </p:spPr>
      </p:pic>
      <p:pic>
        <p:nvPicPr>
          <p:cNvPr id="57"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7168" y="2473313"/>
            <a:ext cx="208128" cy="169365"/>
          </a:xfrm>
          <a:prstGeom prst="rect">
            <a:avLst/>
          </a:prstGeom>
          <a:noFill/>
          <a:ln w="9525">
            <a:noFill/>
            <a:miter lim="800000"/>
            <a:headEnd/>
            <a:tailEnd/>
          </a:ln>
        </p:spPr>
      </p:pic>
      <p:pic>
        <p:nvPicPr>
          <p:cNvPr id="62" name="Picture 11" descr="D:\Documents And Settings\GQR7802\Local Settings\Temporary Internet Files\Content.IE5\HNYX0581\MC90044131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9397" y="2398156"/>
            <a:ext cx="208128" cy="16936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5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514"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64515"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cxnSp>
        <p:nvCxnSpPr>
          <p:cNvPr id="64516" name="Straight Connector 16"/>
          <p:cNvCxnSpPr>
            <a:cxnSpLocks noChangeShapeType="1"/>
          </p:cNvCxnSpPr>
          <p:nvPr/>
        </p:nvCxnSpPr>
        <p:spPr bwMode="auto">
          <a:xfrm flipV="1">
            <a:off x="2640013" y="3875089"/>
            <a:ext cx="7632700" cy="3175"/>
          </a:xfrm>
          <a:prstGeom prst="line">
            <a:avLst/>
          </a:prstGeom>
          <a:noFill/>
          <a:ln w="31750" algn="ctr">
            <a:solidFill>
              <a:schemeClr val="accent2"/>
            </a:solidFill>
            <a:round/>
            <a:headEnd/>
            <a:tailEnd/>
          </a:ln>
        </p:spPr>
      </p:cxnSp>
      <p:cxnSp>
        <p:nvCxnSpPr>
          <p:cNvPr id="64517" name="Straight Connector 16"/>
          <p:cNvCxnSpPr>
            <a:cxnSpLocks noChangeShapeType="1"/>
          </p:cNvCxnSpPr>
          <p:nvPr/>
        </p:nvCxnSpPr>
        <p:spPr bwMode="auto">
          <a:xfrm flipV="1">
            <a:off x="2640013" y="4211639"/>
            <a:ext cx="7632700" cy="1587"/>
          </a:xfrm>
          <a:prstGeom prst="line">
            <a:avLst/>
          </a:prstGeom>
          <a:noFill/>
          <a:ln w="31750" algn="ctr">
            <a:solidFill>
              <a:schemeClr val="accent2"/>
            </a:solidFill>
            <a:round/>
            <a:headEnd/>
            <a:tailEnd/>
          </a:ln>
        </p:spPr>
      </p:cxnSp>
      <p:sp>
        <p:nvSpPr>
          <p:cNvPr id="64518" name="Chevron 29"/>
          <p:cNvSpPr>
            <a:spLocks noChangeArrowheads="1"/>
          </p:cNvSpPr>
          <p:nvPr/>
        </p:nvSpPr>
        <p:spPr bwMode="auto">
          <a:xfrm>
            <a:off x="2803526" y="3789363"/>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4519" name="Chevron 30"/>
          <p:cNvSpPr>
            <a:spLocks noChangeAspect="1"/>
          </p:cNvSpPr>
          <p:nvPr/>
        </p:nvSpPr>
        <p:spPr bwMode="auto">
          <a:xfrm flipH="1">
            <a:off x="2803526" y="41497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4520" name="TextBox 228"/>
          <p:cNvSpPr txBox="1">
            <a:spLocks noChangeArrowheads="1"/>
          </p:cNvSpPr>
          <p:nvPr/>
        </p:nvSpPr>
        <p:spPr bwMode="auto">
          <a:xfrm>
            <a:off x="2387600" y="3719513"/>
            <a:ext cx="323850" cy="246062"/>
          </a:xfrm>
          <a:prstGeom prst="rect">
            <a:avLst/>
          </a:prstGeom>
          <a:noFill/>
          <a:ln w="9525">
            <a:noFill/>
            <a:miter lim="800000"/>
            <a:headEnd/>
            <a:tailEnd/>
          </a:ln>
        </p:spPr>
        <p:txBody>
          <a:bodyPr>
            <a:spAutoFit/>
          </a:bodyPr>
          <a:lstStyle/>
          <a:p>
            <a:pPr algn="ctr"/>
            <a:r>
              <a:rPr lang="en-US" sz="1000"/>
              <a:t>A</a:t>
            </a:r>
          </a:p>
        </p:txBody>
      </p:sp>
      <p:sp>
        <p:nvSpPr>
          <p:cNvPr id="64521" name="TextBox 229"/>
          <p:cNvSpPr txBox="1">
            <a:spLocks noChangeArrowheads="1"/>
          </p:cNvSpPr>
          <p:nvPr/>
        </p:nvSpPr>
        <p:spPr bwMode="auto">
          <a:xfrm>
            <a:off x="2387600" y="4119563"/>
            <a:ext cx="323850" cy="246062"/>
          </a:xfrm>
          <a:prstGeom prst="rect">
            <a:avLst/>
          </a:prstGeom>
          <a:noFill/>
          <a:ln w="9525">
            <a:noFill/>
            <a:miter lim="800000"/>
            <a:headEnd/>
            <a:tailEnd/>
          </a:ln>
        </p:spPr>
        <p:txBody>
          <a:bodyPr>
            <a:spAutoFit/>
          </a:bodyPr>
          <a:lstStyle/>
          <a:p>
            <a:pPr algn="ctr"/>
            <a:r>
              <a:rPr lang="en-US" sz="1000"/>
              <a:t>B</a:t>
            </a:r>
          </a:p>
        </p:txBody>
      </p:sp>
      <p:sp>
        <p:nvSpPr>
          <p:cNvPr id="64522" name="TextBox 32"/>
          <p:cNvSpPr txBox="1">
            <a:spLocks noChangeArrowheads="1"/>
          </p:cNvSpPr>
          <p:nvPr/>
        </p:nvSpPr>
        <p:spPr bwMode="auto">
          <a:xfrm>
            <a:off x="9551989" y="3284539"/>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64523" name="TextBox 32"/>
          <p:cNvSpPr txBox="1">
            <a:spLocks noChangeArrowheads="1"/>
          </p:cNvSpPr>
          <p:nvPr/>
        </p:nvSpPr>
        <p:spPr bwMode="auto">
          <a:xfrm>
            <a:off x="2279651" y="3289301"/>
            <a:ext cx="792163" cy="231775"/>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sp>
        <p:nvSpPr>
          <p:cNvPr id="64525" name="Rounded Rectangle 122"/>
          <p:cNvSpPr>
            <a:spLocks noChangeArrowheads="1"/>
          </p:cNvSpPr>
          <p:nvPr/>
        </p:nvSpPr>
        <p:spPr bwMode="auto">
          <a:xfrm>
            <a:off x="1533526" y="37893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en-US" sz="800" dirty="0" err="1">
                <a:latin typeface="Arial" panose="020B0604020202020204" pitchFamily="34" charset="0"/>
                <a:cs typeface="Arial" panose="020B0604020202020204" pitchFamily="34" charset="0"/>
              </a:rPr>
              <a:t>stopzetten</a:t>
            </a:r>
            <a:endParaRPr lang="en-US" sz="800" dirty="0">
              <a:latin typeface="Arial" panose="020B0604020202020204" pitchFamily="34" charset="0"/>
              <a:cs typeface="Arial" panose="020B0604020202020204" pitchFamily="34" charset="0"/>
            </a:endParaRPr>
          </a:p>
          <a:p>
            <a:pPr algn="ctr"/>
            <a:r>
              <a:rPr lang="en-US" sz="800" dirty="0">
                <a:latin typeface="Arial" panose="020B0604020202020204" pitchFamily="34" charset="0"/>
                <a:cs typeface="Arial" panose="020B0604020202020204" pitchFamily="34" charset="0"/>
              </a:rPr>
              <a:t>van de</a:t>
            </a:r>
          </a:p>
          <a:p>
            <a:pPr algn="ctr"/>
            <a:r>
              <a:rPr lang="en-US" sz="800" dirty="0" err="1">
                <a:latin typeface="Arial" panose="020B0604020202020204" pitchFamily="34" charset="0"/>
                <a:cs typeface="Arial" panose="020B0604020202020204" pitchFamily="34" charset="0"/>
              </a:rPr>
              <a:t>beveiliging</a:t>
            </a:r>
            <a:endParaRPr lang="nl-BE" sz="800" dirty="0">
              <a:latin typeface="Arial" panose="020B0604020202020204" pitchFamily="34" charset="0"/>
              <a:cs typeface="Arial" panose="020B0604020202020204" pitchFamily="34" charset="0"/>
            </a:endParaRPr>
          </a:p>
        </p:txBody>
      </p:sp>
      <p:grpSp>
        <p:nvGrpSpPr>
          <p:cNvPr id="64526" name="Groep 49"/>
          <p:cNvGrpSpPr>
            <a:grpSpLocks/>
          </p:cNvGrpSpPr>
          <p:nvPr/>
        </p:nvGrpSpPr>
        <p:grpSpPr bwMode="auto">
          <a:xfrm>
            <a:off x="6167439" y="3429000"/>
            <a:ext cx="865187" cy="431800"/>
            <a:chOff x="4427984" y="2636912"/>
            <a:chExt cx="864096" cy="432048"/>
          </a:xfrm>
        </p:grpSpPr>
        <p:cxnSp>
          <p:nvCxnSpPr>
            <p:cNvPr id="56" name="Rechte verbindingslijn met pijl 55"/>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69" name="Tekstvak 68"/>
            <p:cNvSpPr txBox="1"/>
            <p:nvPr/>
          </p:nvSpPr>
          <p:spPr>
            <a:xfrm>
              <a:off x="4427984" y="2708391"/>
              <a:ext cx="864096" cy="246203"/>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70" name="Straight Connector 111"/>
          <p:cNvCxnSpPr/>
          <p:nvPr/>
        </p:nvCxnSpPr>
        <p:spPr bwMode="auto">
          <a:xfrm>
            <a:off x="4727576" y="3429000"/>
            <a:ext cx="3889375"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64531" name="Rectangular Callout 50"/>
          <p:cNvSpPr>
            <a:spLocks noChangeArrowheads="1"/>
          </p:cNvSpPr>
          <p:nvPr/>
        </p:nvSpPr>
        <p:spPr bwMode="auto">
          <a:xfrm>
            <a:off x="7104063" y="1484313"/>
            <a:ext cx="2305050" cy="360362"/>
          </a:xfrm>
          <a:prstGeom prst="wedgeRectCallout">
            <a:avLst>
              <a:gd name="adj1" fmla="val -70180"/>
              <a:gd name="adj2" fmla="val 109696"/>
            </a:avLst>
          </a:prstGeom>
          <a:solidFill>
            <a:srgbClr val="92D050"/>
          </a:solidFill>
          <a:ln w="31750" algn="ctr">
            <a:solidFill>
              <a:srgbClr val="92D050"/>
            </a:solidFill>
            <a:round/>
            <a:headEnd/>
            <a:tailEnd/>
          </a:ln>
        </p:spPr>
        <p:txBody>
          <a:bodyPr wrap="none" anchor="ctr"/>
          <a:lstStyle/>
          <a:p>
            <a:pPr algn="ctr"/>
            <a:r>
              <a:rPr lang="en-US" sz="1200" b="1">
                <a:solidFill>
                  <a:schemeClr val="bg1"/>
                </a:solidFill>
              </a:rPr>
              <a:t>BEVEILIGING </a:t>
            </a:r>
          </a:p>
          <a:p>
            <a:pPr algn="ctr"/>
            <a:r>
              <a:rPr lang="en-US" sz="1200" b="1">
                <a:solidFill>
                  <a:schemeClr val="bg1"/>
                </a:solidFill>
              </a:rPr>
              <a:t>WORDT STOPGEZET</a:t>
            </a:r>
          </a:p>
        </p:txBody>
      </p:sp>
      <p:sp>
        <p:nvSpPr>
          <p:cNvPr id="24" name="Rechthoek 35"/>
          <p:cNvSpPr>
            <a:spLocks noChangeArrowheads="1"/>
          </p:cNvSpPr>
          <p:nvPr/>
        </p:nvSpPr>
        <p:spPr bwMode="auto">
          <a:xfrm>
            <a:off x="6021611" y="1484313"/>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30" name="Text Placeholder 1"/>
          <p:cNvSpPr>
            <a:spLocks noGrp="1"/>
          </p:cNvSpPr>
          <p:nvPr>
            <p:ph type="body" sz="quarter" idx="18"/>
          </p:nvPr>
        </p:nvSpPr>
        <p:spPr>
          <a:xfrm>
            <a:off x="9120189" y="154526"/>
            <a:ext cx="2790605" cy="360363"/>
          </a:xfrm>
        </p:spPr>
        <p:txBody>
          <a:bodyPr/>
          <a:lstStyle/>
          <a:p>
            <a:r>
              <a:rPr lang="en-GB" dirty="0"/>
              <a:t>3. </a:t>
            </a:r>
            <a:r>
              <a:rPr lang="en-GB" dirty="0" err="1"/>
              <a:t>Einde</a:t>
            </a:r>
            <a:r>
              <a:rPr lang="en-GB" dirty="0"/>
              <a:t> van de </a:t>
            </a:r>
            <a:r>
              <a:rPr lang="en-GB" dirty="0" err="1"/>
              <a:t>werken</a:t>
            </a:r>
            <a:endParaRPr lang="en-GB" dirty="0"/>
          </a:p>
        </p:txBody>
      </p:sp>
      <p:pic>
        <p:nvPicPr>
          <p:cNvPr id="23" name="Picture 22"/>
          <p:cNvPicPr>
            <a:picLocks noChangeAspect="1"/>
          </p:cNvPicPr>
          <p:nvPr/>
        </p:nvPicPr>
        <p:blipFill rotWithShape="1">
          <a:blip r:embed="rId3"/>
          <a:srcRect r="45756"/>
          <a:stretch/>
        </p:blipFill>
        <p:spPr>
          <a:xfrm>
            <a:off x="6342176" y="2812550"/>
            <a:ext cx="415333" cy="606573"/>
          </a:xfrm>
          <a:prstGeom prst="rect">
            <a:avLst/>
          </a:prstGeom>
        </p:spPr>
      </p:pic>
      <p:pic>
        <p:nvPicPr>
          <p:cNvPr id="25" name="Picture 24"/>
          <p:cNvPicPr>
            <a:picLocks noChangeAspect="1"/>
          </p:cNvPicPr>
          <p:nvPr/>
        </p:nvPicPr>
        <p:blipFill rotWithShape="1">
          <a:blip r:embed="rId3"/>
          <a:srcRect r="45756"/>
          <a:stretch/>
        </p:blipFill>
        <p:spPr>
          <a:xfrm>
            <a:off x="6735466" y="2814099"/>
            <a:ext cx="415333" cy="60657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2773" y="1987220"/>
            <a:ext cx="347179" cy="82018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539" name="Straight Arrow Connector 135"/>
          <p:cNvCxnSpPr>
            <a:cxnSpLocks noChangeShapeType="1"/>
          </p:cNvCxnSpPr>
          <p:nvPr/>
        </p:nvCxnSpPr>
        <p:spPr bwMode="auto">
          <a:xfrm>
            <a:off x="1919288" y="1268413"/>
            <a:ext cx="0" cy="4895850"/>
          </a:xfrm>
          <a:prstGeom prst="straightConnector1">
            <a:avLst/>
          </a:prstGeom>
          <a:noFill/>
          <a:ln w="12700" algn="ctr">
            <a:solidFill>
              <a:schemeClr val="accent2"/>
            </a:solidFill>
            <a:prstDash val="dash"/>
            <a:round/>
            <a:headEnd/>
            <a:tailEnd type="arrow" w="med" len="med"/>
          </a:ln>
        </p:spPr>
      </p:cxnSp>
      <p:sp>
        <p:nvSpPr>
          <p:cNvPr id="65540" name="TextBox 370"/>
          <p:cNvSpPr txBox="1">
            <a:spLocks noChangeArrowheads="1"/>
          </p:cNvSpPr>
          <p:nvPr/>
        </p:nvSpPr>
        <p:spPr bwMode="auto">
          <a:xfrm>
            <a:off x="1847851" y="6021389"/>
            <a:ext cx="360363" cy="276225"/>
          </a:xfrm>
          <a:prstGeom prst="rect">
            <a:avLst/>
          </a:prstGeom>
          <a:noFill/>
          <a:ln w="9525">
            <a:noFill/>
            <a:miter lim="800000"/>
            <a:headEnd/>
            <a:tailEnd/>
          </a:ln>
        </p:spPr>
        <p:txBody>
          <a:bodyPr>
            <a:spAutoFit/>
          </a:bodyPr>
          <a:lstStyle/>
          <a:p>
            <a:pPr algn="ctr"/>
            <a:r>
              <a:rPr lang="en-US" sz="1200" b="1">
                <a:solidFill>
                  <a:srgbClr val="0070C0"/>
                </a:solidFill>
              </a:rPr>
              <a:t>t</a:t>
            </a:r>
          </a:p>
        </p:txBody>
      </p:sp>
      <p:grpSp>
        <p:nvGrpSpPr>
          <p:cNvPr id="65541" name="Groep 47"/>
          <p:cNvGrpSpPr>
            <a:grpSpLocks/>
          </p:cNvGrpSpPr>
          <p:nvPr/>
        </p:nvGrpSpPr>
        <p:grpSpPr bwMode="auto">
          <a:xfrm>
            <a:off x="6167439" y="3716339"/>
            <a:ext cx="865187" cy="433387"/>
            <a:chOff x="4427984" y="2636912"/>
            <a:chExt cx="864096" cy="432048"/>
          </a:xfrm>
        </p:grpSpPr>
        <p:cxnSp>
          <p:nvCxnSpPr>
            <p:cNvPr id="49" name="Rechte verbindingslijn met pijl 48"/>
            <p:cNvCxnSpPr/>
            <p:nvPr/>
          </p:nvCxnSpPr>
          <p:spPr bwMode="auto">
            <a:xfrm>
              <a:off x="4716545" y="2636912"/>
              <a:ext cx="0" cy="432048"/>
            </a:xfrm>
            <a:prstGeom prst="straightConnector1">
              <a:avLst/>
            </a:prstGeom>
            <a:solidFill>
              <a:schemeClr val="accent1"/>
            </a:solidFill>
            <a:ln w="9525" cap="flat" cmpd="sng" algn="ctr">
              <a:solidFill>
                <a:schemeClr val="accent3"/>
              </a:solidFill>
              <a:prstDash val="solid"/>
              <a:round/>
              <a:headEnd type="arrow"/>
              <a:tailEnd type="arrow"/>
            </a:ln>
            <a:effectLst/>
          </p:spPr>
        </p:cxnSp>
        <p:sp>
          <p:nvSpPr>
            <p:cNvPr id="50" name="Tekstvak 49"/>
            <p:cNvSpPr txBox="1"/>
            <p:nvPr/>
          </p:nvSpPr>
          <p:spPr>
            <a:xfrm>
              <a:off x="4427984" y="2709711"/>
              <a:ext cx="864096" cy="245302"/>
            </a:xfrm>
            <a:prstGeom prst="rect">
              <a:avLst/>
            </a:prstGeom>
            <a:noFill/>
            <a:ln w="9525">
              <a:noFill/>
            </a:ln>
          </p:spPr>
          <p:txBody>
            <a:bodyPr>
              <a:spAutoFit/>
            </a:bodyPr>
            <a:lstStyle/>
            <a:p>
              <a:pPr algn="ctr">
                <a:defRPr/>
              </a:pPr>
              <a:r>
                <a:rPr lang="nl-BE" sz="1000" dirty="0">
                  <a:solidFill>
                    <a:schemeClr val="accent3"/>
                  </a:solidFill>
                </a:rPr>
                <a:t>VA</a:t>
              </a:r>
            </a:p>
          </p:txBody>
        </p:sp>
      </p:grpSp>
      <p:cxnSp>
        <p:nvCxnSpPr>
          <p:cNvPr id="65542" name="Straight Connector 16"/>
          <p:cNvCxnSpPr>
            <a:cxnSpLocks noChangeShapeType="1"/>
          </p:cNvCxnSpPr>
          <p:nvPr/>
        </p:nvCxnSpPr>
        <p:spPr bwMode="auto">
          <a:xfrm flipV="1">
            <a:off x="2640013" y="4173539"/>
            <a:ext cx="7632700" cy="1587"/>
          </a:xfrm>
          <a:prstGeom prst="line">
            <a:avLst/>
          </a:prstGeom>
          <a:noFill/>
          <a:ln w="31750" algn="ctr">
            <a:solidFill>
              <a:schemeClr val="accent2"/>
            </a:solidFill>
            <a:round/>
            <a:headEnd/>
            <a:tailEnd/>
          </a:ln>
        </p:spPr>
      </p:cxnSp>
      <p:cxnSp>
        <p:nvCxnSpPr>
          <p:cNvPr id="65543" name="Straight Connector 16"/>
          <p:cNvCxnSpPr>
            <a:cxnSpLocks noChangeShapeType="1"/>
          </p:cNvCxnSpPr>
          <p:nvPr/>
        </p:nvCxnSpPr>
        <p:spPr bwMode="auto">
          <a:xfrm flipV="1">
            <a:off x="2640013" y="4508501"/>
            <a:ext cx="7632700" cy="3175"/>
          </a:xfrm>
          <a:prstGeom prst="line">
            <a:avLst/>
          </a:prstGeom>
          <a:noFill/>
          <a:ln w="31750" algn="ctr">
            <a:solidFill>
              <a:schemeClr val="accent2"/>
            </a:solidFill>
            <a:round/>
            <a:headEnd/>
            <a:tailEnd/>
          </a:ln>
        </p:spPr>
      </p:cxnSp>
      <p:sp>
        <p:nvSpPr>
          <p:cNvPr id="65544" name="Chevron 29"/>
          <p:cNvSpPr>
            <a:spLocks noChangeArrowheads="1"/>
          </p:cNvSpPr>
          <p:nvPr/>
        </p:nvSpPr>
        <p:spPr bwMode="auto">
          <a:xfrm>
            <a:off x="2803526" y="4086226"/>
            <a:ext cx="142875" cy="144463"/>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5545" name="Chevron 30"/>
          <p:cNvSpPr>
            <a:spLocks noChangeAspect="1"/>
          </p:cNvSpPr>
          <p:nvPr/>
        </p:nvSpPr>
        <p:spPr bwMode="auto">
          <a:xfrm flipH="1">
            <a:off x="2803526" y="4446588"/>
            <a:ext cx="142875" cy="144462"/>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5546" name="TextBox 32"/>
          <p:cNvSpPr txBox="1">
            <a:spLocks noChangeArrowheads="1"/>
          </p:cNvSpPr>
          <p:nvPr/>
        </p:nvSpPr>
        <p:spPr bwMode="auto">
          <a:xfrm>
            <a:off x="9551989" y="3768726"/>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65547" name="TextBox 228"/>
          <p:cNvSpPr txBox="1">
            <a:spLocks noChangeArrowheads="1"/>
          </p:cNvSpPr>
          <p:nvPr/>
        </p:nvSpPr>
        <p:spPr bwMode="auto">
          <a:xfrm>
            <a:off x="2387600" y="4006851"/>
            <a:ext cx="323850" cy="246063"/>
          </a:xfrm>
          <a:prstGeom prst="rect">
            <a:avLst/>
          </a:prstGeom>
          <a:noFill/>
          <a:ln w="9525">
            <a:noFill/>
            <a:miter lim="800000"/>
            <a:headEnd/>
            <a:tailEnd/>
          </a:ln>
        </p:spPr>
        <p:txBody>
          <a:bodyPr>
            <a:spAutoFit/>
          </a:bodyPr>
          <a:lstStyle/>
          <a:p>
            <a:pPr algn="ctr"/>
            <a:r>
              <a:rPr lang="en-US" sz="1000"/>
              <a:t>A</a:t>
            </a:r>
          </a:p>
        </p:txBody>
      </p:sp>
      <p:sp>
        <p:nvSpPr>
          <p:cNvPr id="65548" name="TextBox 229"/>
          <p:cNvSpPr txBox="1">
            <a:spLocks noChangeArrowheads="1"/>
          </p:cNvSpPr>
          <p:nvPr/>
        </p:nvSpPr>
        <p:spPr bwMode="auto">
          <a:xfrm>
            <a:off x="2387600" y="4406901"/>
            <a:ext cx="323850" cy="246063"/>
          </a:xfrm>
          <a:prstGeom prst="rect">
            <a:avLst/>
          </a:prstGeom>
          <a:noFill/>
          <a:ln w="9525">
            <a:noFill/>
            <a:miter lim="800000"/>
            <a:headEnd/>
            <a:tailEnd/>
          </a:ln>
        </p:spPr>
        <p:txBody>
          <a:bodyPr>
            <a:spAutoFit/>
          </a:bodyPr>
          <a:lstStyle/>
          <a:p>
            <a:pPr algn="ctr"/>
            <a:r>
              <a:rPr lang="en-US" sz="1000"/>
              <a:t>B</a:t>
            </a:r>
          </a:p>
        </p:txBody>
      </p:sp>
      <p:sp>
        <p:nvSpPr>
          <p:cNvPr id="65550" name="TextBox 32"/>
          <p:cNvSpPr txBox="1">
            <a:spLocks noChangeArrowheads="1"/>
          </p:cNvSpPr>
          <p:nvPr/>
        </p:nvSpPr>
        <p:spPr bwMode="auto">
          <a:xfrm>
            <a:off x="2279651" y="3773489"/>
            <a:ext cx="792163" cy="231775"/>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cxnSp>
        <p:nvCxnSpPr>
          <p:cNvPr id="52" name="Straight Connector 111"/>
          <p:cNvCxnSpPr/>
          <p:nvPr/>
        </p:nvCxnSpPr>
        <p:spPr bwMode="auto">
          <a:xfrm>
            <a:off x="2782888" y="3716338"/>
            <a:ext cx="7561262"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65552" name="Rounded Rectangle 122"/>
          <p:cNvSpPr>
            <a:spLocks noChangeArrowheads="1"/>
          </p:cNvSpPr>
          <p:nvPr/>
        </p:nvSpPr>
        <p:spPr bwMode="auto">
          <a:xfrm>
            <a:off x="1533526" y="4119563"/>
            <a:ext cx="701675" cy="461962"/>
          </a:xfrm>
          <a:prstGeom prst="roundRect">
            <a:avLst>
              <a:gd name="adj" fmla="val 16667"/>
            </a:avLst>
          </a:prstGeom>
          <a:solidFill>
            <a:schemeClr val="bg1"/>
          </a:solidFill>
          <a:ln w="31750" algn="ctr">
            <a:solidFill>
              <a:schemeClr val="accent2"/>
            </a:solidFill>
            <a:round/>
            <a:headEnd/>
            <a:tailEnd/>
          </a:ln>
        </p:spPr>
        <p:txBody>
          <a:bodyPr lIns="0" rIns="0" anchor="ctr"/>
          <a:lstStyle/>
          <a:p>
            <a:pPr algn="ctr"/>
            <a:r>
              <a:rPr lang="nl-BE" sz="800" dirty="0">
                <a:latin typeface="Arial" panose="020B0604020202020204" pitchFamily="34" charset="0"/>
                <a:cs typeface="Arial" panose="020B0604020202020204" pitchFamily="34" charset="0"/>
              </a:rPr>
              <a:t>einde</a:t>
            </a:r>
          </a:p>
        </p:txBody>
      </p:sp>
      <p:sp>
        <p:nvSpPr>
          <p:cNvPr id="63" name="TextBox 29"/>
          <p:cNvSpPr txBox="1"/>
          <p:nvPr/>
        </p:nvSpPr>
        <p:spPr>
          <a:xfrm rot="10800000">
            <a:off x="3001109" y="3081719"/>
            <a:ext cx="5680075" cy="368300"/>
          </a:xfrm>
          <a:prstGeom prst="rect">
            <a:avLst/>
          </a:prstGeom>
          <a:noFill/>
        </p:spPr>
        <p:txBody>
          <a:bodyPr>
            <a:spAutoFit/>
          </a:bodyPr>
          <a:lstStyle/>
          <a:p>
            <a:pPr algn="r">
              <a:defRPr/>
            </a:pPr>
            <a:r>
              <a:rPr lang="en-US" dirty="0">
                <a:solidFill>
                  <a:schemeClr val="bg1">
                    <a:lumMod val="50000"/>
                  </a:schemeClr>
                </a:solidFill>
              </a:rPr>
              <a:t> ► ► ► ► ► ► ►                 </a:t>
            </a:r>
          </a:p>
        </p:txBody>
      </p:sp>
      <p:sp>
        <p:nvSpPr>
          <p:cNvPr id="65554" name="Rectangle 47"/>
          <p:cNvSpPr>
            <a:spLocks noChangeArrowheads="1"/>
          </p:cNvSpPr>
          <p:nvPr/>
        </p:nvSpPr>
        <p:spPr bwMode="auto">
          <a:xfrm>
            <a:off x="8612188" y="5238751"/>
            <a:ext cx="1223962" cy="144463"/>
          </a:xfrm>
          <a:prstGeom prst="rect">
            <a:avLst/>
          </a:prstGeom>
          <a:solidFill>
            <a:schemeClr val="bg1"/>
          </a:solidFill>
          <a:ln w="31750" algn="ctr">
            <a:noFill/>
            <a:round/>
            <a:headEnd/>
            <a:tailEnd/>
          </a:ln>
        </p:spPr>
        <p:txBody>
          <a:bodyPr wrap="none" anchor="ctr"/>
          <a:lstStyle/>
          <a:p>
            <a:pPr algn="ctr"/>
            <a:endParaRPr lang="en-US"/>
          </a:p>
        </p:txBody>
      </p:sp>
      <p:grpSp>
        <p:nvGrpSpPr>
          <p:cNvPr id="2" name="Group 1"/>
          <p:cNvGrpSpPr/>
          <p:nvPr/>
        </p:nvGrpSpPr>
        <p:grpSpPr>
          <a:xfrm>
            <a:off x="8360569" y="2143920"/>
            <a:ext cx="1727200" cy="1555750"/>
            <a:chOff x="2840753" y="2109788"/>
            <a:chExt cx="1727200" cy="1555750"/>
          </a:xfrm>
        </p:grpSpPr>
        <p:grpSp>
          <p:nvGrpSpPr>
            <p:cNvPr id="65538" name="Groep 74"/>
            <p:cNvGrpSpPr>
              <a:grpSpLocks/>
            </p:cNvGrpSpPr>
            <p:nvPr/>
          </p:nvGrpSpPr>
          <p:grpSpPr bwMode="auto">
            <a:xfrm>
              <a:off x="2840753" y="2109788"/>
              <a:ext cx="1727200" cy="1555750"/>
              <a:chOff x="6300192" y="2204864"/>
              <a:chExt cx="1728192" cy="1555373"/>
            </a:xfrm>
          </p:grpSpPr>
          <p:pic>
            <p:nvPicPr>
              <p:cNvPr id="655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204864"/>
                <a:ext cx="1728192" cy="1555373"/>
              </a:xfrm>
              <a:prstGeom prst="rect">
                <a:avLst/>
              </a:prstGeom>
              <a:noFill/>
              <a:ln w="9525">
                <a:noFill/>
                <a:miter lim="800000"/>
                <a:headEnd/>
                <a:tailEnd/>
              </a:ln>
            </p:spPr>
          </p:pic>
          <p:sp>
            <p:nvSpPr>
              <p:cNvPr id="65564" name="Rectangle 47"/>
              <p:cNvSpPr>
                <a:spLocks noChangeArrowheads="1"/>
              </p:cNvSpPr>
              <p:nvPr/>
            </p:nvSpPr>
            <p:spPr bwMode="auto">
              <a:xfrm>
                <a:off x="6620991" y="2852936"/>
                <a:ext cx="1224136" cy="196746"/>
              </a:xfrm>
              <a:prstGeom prst="rect">
                <a:avLst/>
              </a:prstGeom>
              <a:solidFill>
                <a:schemeClr val="bg1"/>
              </a:solidFill>
              <a:ln w="31750" algn="ctr">
                <a:noFill/>
                <a:round/>
                <a:headEnd/>
                <a:tailEnd/>
              </a:ln>
            </p:spPr>
            <p:txBody>
              <a:bodyPr wrap="none" anchor="ctr"/>
              <a:lstStyle/>
              <a:p>
                <a:pPr algn="ctr"/>
                <a:endParaRPr lang="en-US"/>
              </a:p>
            </p:txBody>
          </p:sp>
        </p:grpSp>
        <p:sp>
          <p:nvSpPr>
            <p:cNvPr id="65555" name="TextBox 30"/>
            <p:cNvSpPr txBox="1">
              <a:spLocks noChangeArrowheads="1"/>
            </p:cNvSpPr>
            <p:nvPr/>
          </p:nvSpPr>
          <p:spPr bwMode="auto">
            <a:xfrm>
              <a:off x="2946401" y="2328450"/>
              <a:ext cx="1584325" cy="585787"/>
            </a:xfrm>
            <a:prstGeom prst="rect">
              <a:avLst/>
            </a:prstGeom>
            <a:noFill/>
            <a:ln w="9525">
              <a:noFill/>
              <a:miter lim="800000"/>
              <a:headEnd/>
              <a:tailEnd/>
            </a:ln>
          </p:spPr>
          <p:txBody>
            <a:bodyPr>
              <a:spAutoFit/>
            </a:bodyPr>
            <a:lstStyle/>
            <a:p>
              <a:pPr algn="ctr"/>
              <a:r>
                <a:rPr lang="en-US" sz="1600" b="1" dirty="0">
                  <a:solidFill>
                    <a:srgbClr val="FF0000"/>
                  </a:solidFill>
                </a:rPr>
                <a:t>EINDE </a:t>
              </a:r>
            </a:p>
            <a:p>
              <a:pPr algn="ctr"/>
              <a:r>
                <a:rPr lang="en-US" sz="1600" b="1" dirty="0">
                  <a:solidFill>
                    <a:srgbClr val="FF0000"/>
                  </a:solidFill>
                </a:rPr>
                <a:t>van de </a:t>
              </a:r>
              <a:r>
                <a:rPr lang="en-US" sz="1600" b="1" dirty="0" err="1">
                  <a:solidFill>
                    <a:srgbClr val="FF0000"/>
                  </a:solidFill>
                </a:rPr>
                <a:t>werken</a:t>
              </a:r>
              <a:endParaRPr lang="en-US" sz="1600" b="1" dirty="0">
                <a:solidFill>
                  <a:srgbClr val="FF0000"/>
                </a:solidFill>
              </a:endParaRPr>
            </a:p>
          </p:txBody>
        </p:sp>
      </p:grpSp>
      <p:sp>
        <p:nvSpPr>
          <p:cNvPr id="29" name="Rechthoek 35"/>
          <p:cNvSpPr>
            <a:spLocks noChangeArrowheads="1"/>
          </p:cNvSpPr>
          <p:nvPr/>
        </p:nvSpPr>
        <p:spPr bwMode="auto">
          <a:xfrm>
            <a:off x="5046649" y="2235689"/>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34" name="Text Placeholder 1"/>
          <p:cNvSpPr>
            <a:spLocks noGrp="1"/>
          </p:cNvSpPr>
          <p:nvPr>
            <p:ph type="body" sz="quarter" idx="18"/>
          </p:nvPr>
        </p:nvSpPr>
        <p:spPr>
          <a:xfrm>
            <a:off x="9120189" y="154526"/>
            <a:ext cx="2790605" cy="360363"/>
          </a:xfrm>
        </p:spPr>
        <p:txBody>
          <a:bodyPr/>
          <a:lstStyle/>
          <a:p>
            <a:r>
              <a:rPr lang="en-GB" dirty="0"/>
              <a:t>3. </a:t>
            </a:r>
            <a:r>
              <a:rPr lang="en-GB" dirty="0" err="1"/>
              <a:t>Einde</a:t>
            </a:r>
            <a:r>
              <a:rPr lang="en-GB" dirty="0"/>
              <a:t> van de </a:t>
            </a:r>
            <a:r>
              <a:rPr lang="en-GB" dirty="0" err="1"/>
              <a:t>werken</a:t>
            </a:r>
            <a:endParaRPr lang="en-GB" dirty="0"/>
          </a:p>
        </p:txBody>
      </p:sp>
      <p:pic>
        <p:nvPicPr>
          <p:cNvPr id="28" name="Picture 27"/>
          <p:cNvPicPr>
            <a:picLocks noChangeAspect="1"/>
          </p:cNvPicPr>
          <p:nvPr/>
        </p:nvPicPr>
        <p:blipFill rotWithShape="1">
          <a:blip r:embed="rId4"/>
          <a:srcRect r="45756"/>
          <a:stretch/>
        </p:blipFill>
        <p:spPr>
          <a:xfrm>
            <a:off x="6355852" y="2753581"/>
            <a:ext cx="576710" cy="842256"/>
          </a:xfrm>
          <a:prstGeom prst="rect">
            <a:avLst/>
          </a:prstGeom>
        </p:spPr>
      </p:pic>
      <p:pic>
        <p:nvPicPr>
          <p:cNvPr id="30" name="Picture 29"/>
          <p:cNvPicPr>
            <a:picLocks noChangeAspect="1"/>
          </p:cNvPicPr>
          <p:nvPr/>
        </p:nvPicPr>
        <p:blipFill rotWithShape="1">
          <a:blip r:embed="rId4"/>
          <a:srcRect r="45756"/>
          <a:stretch/>
        </p:blipFill>
        <p:spPr>
          <a:xfrm>
            <a:off x="6888160" y="2753580"/>
            <a:ext cx="599979" cy="876239"/>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9966" y="2785134"/>
            <a:ext cx="369984" cy="874054"/>
          </a:xfrm>
          <a:prstGeom prst="rect">
            <a:avLst/>
          </a:prstGeom>
          <a:ln w="25400">
            <a:solidFill>
              <a:schemeClr val="tx2">
                <a:lumMod val="8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6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GB" dirty="0" err="1"/>
              <a:t>Familiefoto</a:t>
            </a:r>
            <a:endParaRPr lang="en-GB" dirty="0"/>
          </a:p>
        </p:txBody>
      </p:sp>
      <p:sp>
        <p:nvSpPr>
          <p:cNvPr id="14" name="Title 1"/>
          <p:cNvSpPr txBox="1">
            <a:spLocks/>
          </p:cNvSpPr>
          <p:nvPr/>
        </p:nvSpPr>
        <p:spPr bwMode="auto">
          <a:xfrm>
            <a:off x="1055440" y="643098"/>
            <a:ext cx="8064500" cy="506413"/>
          </a:xfrm>
          <a:prstGeom prst="rect">
            <a:avLst/>
          </a:prstGeom>
          <a:noFill/>
          <a:ln w="9525">
            <a:noFill/>
            <a:miter lim="800000"/>
            <a:headEnd/>
            <a:tailEnd/>
          </a:ln>
          <a:effectLst/>
        </p:spPr>
        <p:txBody>
          <a:bodyPr lIns="0" tIns="0" rIns="0" bIns="0"/>
          <a:lstStyle/>
          <a:p>
            <a:pPr>
              <a:defRPr/>
            </a:pPr>
            <a:r>
              <a:rPr lang="en-US" sz="2000" b="1" kern="0" dirty="0" err="1">
                <a:solidFill>
                  <a:srgbClr val="0070C0"/>
                </a:solidFill>
                <a:latin typeface="+mj-lt"/>
                <a:ea typeface="+mj-ea"/>
                <a:cs typeface="+mj-cs"/>
              </a:rPr>
              <a:t>Familiefoto</a:t>
            </a:r>
            <a:r>
              <a:rPr lang="en-US" sz="2000" b="1" kern="0" dirty="0">
                <a:solidFill>
                  <a:srgbClr val="0070C0"/>
                </a:solidFill>
                <a:latin typeface="+mj-lt"/>
                <a:ea typeface="+mj-ea"/>
                <a:cs typeface="+mj-cs"/>
              </a:rPr>
              <a:t> “</a:t>
            </a:r>
            <a:r>
              <a:rPr lang="en-US" sz="2000" b="1" kern="0" dirty="0" err="1">
                <a:solidFill>
                  <a:srgbClr val="0070C0"/>
                </a:solidFill>
                <a:latin typeface="+mj-lt"/>
                <a:ea typeface="+mj-ea"/>
                <a:cs typeface="+mj-cs"/>
              </a:rPr>
              <a:t>aannemer</a:t>
            </a:r>
            <a:r>
              <a:rPr lang="en-US" sz="2000" b="1" kern="0" dirty="0">
                <a:solidFill>
                  <a:srgbClr val="0070C0"/>
                </a:solidFill>
                <a:latin typeface="+mj-lt"/>
                <a:ea typeface="+mj-ea"/>
                <a:cs typeface="+mj-cs"/>
              </a:rPr>
              <a:t>”</a:t>
            </a:r>
          </a:p>
        </p:txBody>
      </p:sp>
      <p:sp>
        <p:nvSpPr>
          <p:cNvPr id="10254" name="Rechthoek 35"/>
          <p:cNvSpPr>
            <a:spLocks noChangeArrowheads="1"/>
          </p:cNvSpPr>
          <p:nvPr/>
        </p:nvSpPr>
        <p:spPr bwMode="auto">
          <a:xfrm>
            <a:off x="2704831" y="3068961"/>
            <a:ext cx="1368425" cy="360362"/>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rPr>
              <a:t>KIJKUIT </a:t>
            </a:r>
          </a:p>
          <a:p>
            <a:pPr algn="ctr"/>
            <a:r>
              <a:rPr lang="nl-BE" sz="1000" b="1" dirty="0">
                <a:solidFill>
                  <a:schemeClr val="bg1"/>
                </a:solidFill>
              </a:rPr>
              <a:t>AANNEMER</a:t>
            </a:r>
          </a:p>
        </p:txBody>
      </p:sp>
      <p:sp>
        <p:nvSpPr>
          <p:cNvPr id="10255" name="Rechthoek 38"/>
          <p:cNvSpPr>
            <a:spLocks noChangeArrowheads="1"/>
          </p:cNvSpPr>
          <p:nvPr/>
        </p:nvSpPr>
        <p:spPr bwMode="auto">
          <a:xfrm>
            <a:off x="6232950" y="3068960"/>
            <a:ext cx="1368425" cy="576064"/>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rPr>
              <a:t>1 BEDIENDE </a:t>
            </a:r>
          </a:p>
          <a:p>
            <a:pPr algn="ctr"/>
            <a:r>
              <a:rPr lang="nl-BE" sz="1000" b="1" dirty="0">
                <a:solidFill>
                  <a:schemeClr val="bg1"/>
                </a:solidFill>
              </a:rPr>
              <a:t>AAN HET WERK</a:t>
            </a:r>
          </a:p>
          <a:p>
            <a:pPr algn="ctr"/>
            <a:r>
              <a:rPr lang="nl-BE" sz="1000" b="1" dirty="0">
                <a:solidFill>
                  <a:schemeClr val="bg1"/>
                </a:solidFill>
              </a:rPr>
              <a:t>AANNEMER</a:t>
            </a:r>
          </a:p>
        </p:txBody>
      </p:sp>
      <p:sp>
        <p:nvSpPr>
          <p:cNvPr id="10259" name="Rechthoek 38"/>
          <p:cNvSpPr>
            <a:spLocks noChangeArrowheads="1"/>
          </p:cNvSpPr>
          <p:nvPr/>
        </p:nvSpPr>
        <p:spPr bwMode="auto">
          <a:xfrm>
            <a:off x="7961960" y="3068960"/>
            <a:ext cx="1871662" cy="576064"/>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rPr>
              <a:t>2 BEDIENDEN </a:t>
            </a:r>
          </a:p>
          <a:p>
            <a:pPr algn="ctr"/>
            <a:r>
              <a:rPr lang="nl-BE" sz="1000" b="1" dirty="0">
                <a:solidFill>
                  <a:schemeClr val="bg1"/>
                </a:solidFill>
              </a:rPr>
              <a:t>AAN HET WERK</a:t>
            </a:r>
          </a:p>
          <a:p>
            <a:pPr algn="ctr"/>
            <a:r>
              <a:rPr lang="nl-BE" sz="1000" b="1" dirty="0">
                <a:solidFill>
                  <a:schemeClr val="bg1"/>
                </a:solidFill>
              </a:rPr>
              <a:t>AANNEMER</a:t>
            </a:r>
          </a:p>
        </p:txBody>
      </p:sp>
      <p:sp>
        <p:nvSpPr>
          <p:cNvPr id="10260" name="Tekstvak 35"/>
          <p:cNvSpPr txBox="1">
            <a:spLocks noChangeArrowheads="1"/>
          </p:cNvSpPr>
          <p:nvPr/>
        </p:nvSpPr>
        <p:spPr bwMode="auto">
          <a:xfrm>
            <a:off x="7530186" y="2276475"/>
            <a:ext cx="503237" cy="369888"/>
          </a:xfrm>
          <a:prstGeom prst="rect">
            <a:avLst/>
          </a:prstGeom>
          <a:noFill/>
          <a:ln w="9525">
            <a:noFill/>
            <a:miter lim="800000"/>
            <a:headEnd/>
            <a:tailEnd/>
          </a:ln>
        </p:spPr>
        <p:txBody>
          <a:bodyPr>
            <a:spAutoFit/>
          </a:bodyPr>
          <a:lstStyle/>
          <a:p>
            <a:r>
              <a:rPr lang="nl-BE" dirty="0"/>
              <a:t>of</a:t>
            </a:r>
          </a:p>
        </p:txBody>
      </p:sp>
      <p:sp>
        <p:nvSpPr>
          <p:cNvPr id="19" name="Rechthoek 41"/>
          <p:cNvSpPr>
            <a:spLocks noChangeArrowheads="1"/>
          </p:cNvSpPr>
          <p:nvPr/>
        </p:nvSpPr>
        <p:spPr bwMode="auto">
          <a:xfrm>
            <a:off x="4361014" y="3068961"/>
            <a:ext cx="1375892" cy="360363"/>
          </a:xfrm>
          <a:prstGeom prst="rect">
            <a:avLst/>
          </a:prstGeom>
          <a:solidFill>
            <a:schemeClr val="bg1">
              <a:lumMod val="65000"/>
            </a:schemeClr>
          </a:solidFill>
          <a:ln w="31750" algn="ctr">
            <a:noFill/>
            <a:round/>
            <a:headEnd/>
            <a:tailEnd/>
          </a:ln>
        </p:spPr>
        <p:txBody>
          <a:bodyPr wrap="none" anchor="ctr"/>
          <a:lstStyle/>
          <a:p>
            <a:pPr algn="ctr"/>
            <a:r>
              <a:rPr lang="nl-BE" sz="1000" b="1" dirty="0">
                <a:solidFill>
                  <a:schemeClr val="bg1"/>
                </a:solidFill>
              </a:rPr>
              <a:t>LEIDER V/H WERK – </a:t>
            </a:r>
          </a:p>
          <a:p>
            <a:pPr algn="ctr"/>
            <a:r>
              <a:rPr lang="nl-BE" sz="1000" b="1" dirty="0">
                <a:solidFill>
                  <a:schemeClr val="bg1"/>
                </a:solidFill>
              </a:rPr>
              <a:t>VV AANNEMER</a:t>
            </a:r>
          </a:p>
        </p:txBody>
      </p:sp>
      <p:sp>
        <p:nvSpPr>
          <p:cNvPr id="23" name="Rechthoek 35"/>
          <p:cNvSpPr>
            <a:spLocks noChangeArrowheads="1"/>
          </p:cNvSpPr>
          <p:nvPr/>
        </p:nvSpPr>
        <p:spPr bwMode="auto">
          <a:xfrm>
            <a:off x="1415480" y="3068762"/>
            <a:ext cx="1080120" cy="360239"/>
          </a:xfrm>
          <a:prstGeom prst="rect">
            <a:avLst/>
          </a:prstGeom>
          <a:solidFill>
            <a:schemeClr val="bg1">
              <a:lumMod val="65000"/>
            </a:schemeClr>
          </a:solidFill>
          <a:ln w="31750" algn="ctr">
            <a:noFill/>
            <a:round/>
            <a:headEnd/>
            <a:tailEnd/>
          </a:ln>
        </p:spPr>
        <p:txBody>
          <a:bodyPr lIns="0" tIns="0" rIns="0" bIns="0" anchor="ctr"/>
          <a:lstStyle/>
          <a:p>
            <a:pPr algn="ctr"/>
            <a:r>
              <a:rPr lang="nl-BE" sz="1000" b="1" dirty="0">
                <a:solidFill>
                  <a:schemeClr val="bg1"/>
                </a:solidFill>
              </a:rPr>
              <a:t>HIERARCHISCHE LIJN AANNEMER</a:t>
            </a:r>
          </a:p>
        </p:txBody>
      </p:sp>
      <p:pic>
        <p:nvPicPr>
          <p:cNvPr id="4" name="Picture 3"/>
          <p:cNvPicPr>
            <a:picLocks noChangeAspect="1"/>
          </p:cNvPicPr>
          <p:nvPr/>
        </p:nvPicPr>
        <p:blipFill>
          <a:blip r:embed="rId3"/>
          <a:stretch>
            <a:fillRect/>
          </a:stretch>
        </p:blipFill>
        <p:spPr>
          <a:xfrm>
            <a:off x="4780134" y="1817859"/>
            <a:ext cx="475529" cy="1176630"/>
          </a:xfrm>
          <a:prstGeom prst="rect">
            <a:avLst/>
          </a:prstGeom>
        </p:spPr>
      </p:pic>
      <p:sp>
        <p:nvSpPr>
          <p:cNvPr id="29" name="TextBox 28"/>
          <p:cNvSpPr txBox="1"/>
          <p:nvPr/>
        </p:nvSpPr>
        <p:spPr>
          <a:xfrm>
            <a:off x="1271464" y="3933056"/>
            <a:ext cx="8640960" cy="2145268"/>
          </a:xfrm>
          <a:prstGeom prst="roundRect">
            <a:avLst/>
          </a:prstGeom>
          <a:noFill/>
          <a:ln w="12700">
            <a:solidFill>
              <a:srgbClr val="FF0000"/>
            </a:solidFill>
            <a:prstDash val="dash"/>
          </a:ln>
        </p:spPr>
        <p:txBody>
          <a:bodyPr wrap="square" rtlCol="0">
            <a:spAutoFit/>
          </a:bodyPr>
          <a:lstStyle/>
          <a:p>
            <a:r>
              <a:rPr lang="en-US" sz="1200" b="1" u="sng" dirty="0" err="1">
                <a:latin typeface="+mn-lt"/>
              </a:rPr>
              <a:t>Opmerking</a:t>
            </a:r>
            <a:endParaRPr lang="en-US" sz="1200" b="1" u="sng" dirty="0">
              <a:latin typeface="+mn-lt"/>
            </a:endParaRPr>
          </a:p>
          <a:p>
            <a:endParaRPr lang="en-US" sz="1200" dirty="0">
              <a:latin typeface="+mn-lt"/>
            </a:endParaRPr>
          </a:p>
          <a:p>
            <a:r>
              <a:rPr lang="en-US" sz="1200" dirty="0">
                <a:latin typeface="+mn-lt"/>
              </a:rPr>
              <a:t>In </a:t>
            </a:r>
            <a:r>
              <a:rPr lang="en-US" sz="1200" dirty="0" err="1">
                <a:latin typeface="+mn-lt"/>
              </a:rPr>
              <a:t>deze</a:t>
            </a:r>
            <a:r>
              <a:rPr lang="en-US" sz="1200" dirty="0">
                <a:latin typeface="+mn-lt"/>
              </a:rPr>
              <a:t> </a:t>
            </a:r>
            <a:r>
              <a:rPr lang="en-US" sz="1200" dirty="0" err="1">
                <a:latin typeface="+mn-lt"/>
              </a:rPr>
              <a:t>eenheid</a:t>
            </a:r>
            <a:r>
              <a:rPr lang="en-US" sz="1200" dirty="0">
                <a:latin typeface="+mn-lt"/>
              </a:rPr>
              <a:t>:</a:t>
            </a:r>
          </a:p>
          <a:p>
            <a:endParaRPr lang="en-US" sz="1200" dirty="0">
              <a:latin typeface="+mn-lt"/>
            </a:endParaRPr>
          </a:p>
          <a:p>
            <a:pPr marL="228600" indent="-228600">
              <a:buAutoNum type="arabicPeriod"/>
              <a:defRPr/>
            </a:pPr>
            <a:r>
              <a:rPr lang="en-US" sz="1200" dirty="0">
                <a:latin typeface="+mn-lt"/>
              </a:rPr>
              <a:t>De </a:t>
            </a:r>
            <a:r>
              <a:rPr lang="en-US" sz="1200" dirty="0" err="1">
                <a:latin typeface="+mn-lt"/>
              </a:rPr>
              <a:t>benaming</a:t>
            </a:r>
            <a:r>
              <a:rPr lang="en-US" sz="1200" dirty="0">
                <a:latin typeface="+mn-lt"/>
              </a:rPr>
              <a:t> "</a:t>
            </a:r>
            <a:r>
              <a:rPr lang="en-US" sz="1200" dirty="0" err="1">
                <a:latin typeface="+mn-lt"/>
              </a:rPr>
              <a:t>kijkuit</a:t>
            </a:r>
            <a:r>
              <a:rPr lang="en-US" sz="1200" dirty="0">
                <a:latin typeface="+mn-lt"/>
              </a:rPr>
              <a:t>“ </a:t>
            </a:r>
            <a:r>
              <a:rPr lang="en-US" sz="1200" dirty="0" err="1">
                <a:latin typeface="+mn-lt"/>
              </a:rPr>
              <a:t>wordt</a:t>
            </a:r>
            <a:r>
              <a:rPr lang="en-US" sz="1200" dirty="0">
                <a:latin typeface="+mn-lt"/>
              </a:rPr>
              <a:t> </a:t>
            </a:r>
            <a:r>
              <a:rPr lang="en-US" sz="1200" dirty="0" err="1">
                <a:latin typeface="+mn-lt"/>
              </a:rPr>
              <a:t>systematisch</a:t>
            </a:r>
            <a:r>
              <a:rPr lang="en-US" sz="1200" dirty="0">
                <a:latin typeface="+mn-lt"/>
              </a:rPr>
              <a:t> </a:t>
            </a:r>
            <a:r>
              <a:rPr lang="en-US" sz="1200" dirty="0" err="1">
                <a:latin typeface="+mn-lt"/>
              </a:rPr>
              <a:t>gebruikt</a:t>
            </a:r>
            <a:r>
              <a:rPr lang="en-US" sz="1200" dirty="0">
                <a:latin typeface="+mn-lt"/>
              </a:rPr>
              <a:t> in </a:t>
            </a:r>
            <a:r>
              <a:rPr lang="en-US" sz="1200" dirty="0" err="1">
                <a:latin typeface="+mn-lt"/>
              </a:rPr>
              <a:t>plaats</a:t>
            </a:r>
            <a:r>
              <a:rPr lang="en-US" sz="1200" dirty="0">
                <a:latin typeface="+mn-lt"/>
              </a:rPr>
              <a:t> van "</a:t>
            </a:r>
            <a:r>
              <a:rPr lang="en-US" sz="1200" dirty="0" err="1">
                <a:latin typeface="+mn-lt"/>
              </a:rPr>
              <a:t>bediende</a:t>
            </a:r>
            <a:r>
              <a:rPr lang="en-US" sz="1200" dirty="0">
                <a:latin typeface="+mn-lt"/>
              </a:rPr>
              <a:t> die </a:t>
            </a:r>
            <a:r>
              <a:rPr lang="en-US" sz="1200" dirty="0" err="1">
                <a:latin typeface="+mn-lt"/>
              </a:rPr>
              <a:t>waakt</a:t>
            </a:r>
            <a:r>
              <a:rPr lang="en-US" sz="1200" dirty="0">
                <a:latin typeface="+mn-lt"/>
              </a:rPr>
              <a:t> over de </a:t>
            </a:r>
            <a:r>
              <a:rPr lang="en-US" sz="1200" dirty="0" err="1">
                <a:latin typeface="+mn-lt"/>
              </a:rPr>
              <a:t>veiligheid</a:t>
            </a:r>
            <a:r>
              <a:rPr lang="en-US" sz="1200" dirty="0">
                <a:latin typeface="+mn-lt"/>
              </a:rPr>
              <a:t>".</a:t>
            </a:r>
          </a:p>
          <a:p>
            <a:pPr marL="228600" indent="-228600">
              <a:buAutoNum type="arabicPeriod"/>
              <a:defRPr/>
            </a:pPr>
            <a:endParaRPr lang="en-US" sz="1200" dirty="0">
              <a:latin typeface="+mn-lt"/>
            </a:endParaRPr>
          </a:p>
          <a:p>
            <a:pPr marL="228600" indent="-228600">
              <a:buAutoNum type="arabicPeriod"/>
              <a:defRPr/>
            </a:pPr>
            <a:r>
              <a:rPr lang="en-US" sz="1200" dirty="0">
                <a:latin typeface="+mn-lt"/>
              </a:rPr>
              <a:t>De </a:t>
            </a:r>
            <a:r>
              <a:rPr lang="en-US" sz="1200" dirty="0" err="1">
                <a:latin typeface="+mn-lt"/>
              </a:rPr>
              <a:t>afkorting</a:t>
            </a:r>
            <a:r>
              <a:rPr lang="en-US" sz="1200" dirty="0">
                <a:latin typeface="+mn-lt"/>
              </a:rPr>
              <a:t> "VV" </a:t>
            </a:r>
            <a:r>
              <a:rPr lang="en-US" sz="1200" dirty="0" err="1">
                <a:latin typeface="+mn-lt"/>
              </a:rPr>
              <a:t>wordt</a:t>
            </a:r>
            <a:r>
              <a:rPr lang="en-US" sz="1200" dirty="0">
                <a:latin typeface="+mn-lt"/>
              </a:rPr>
              <a:t> </a:t>
            </a:r>
            <a:r>
              <a:rPr lang="en-US" sz="1200" dirty="0" err="1">
                <a:latin typeface="+mn-lt"/>
              </a:rPr>
              <a:t>systematisch</a:t>
            </a:r>
            <a:r>
              <a:rPr lang="en-US" sz="1200" dirty="0">
                <a:latin typeface="+mn-lt"/>
              </a:rPr>
              <a:t> </a:t>
            </a:r>
            <a:r>
              <a:rPr lang="en-US" sz="1200" dirty="0" err="1">
                <a:latin typeface="+mn-lt"/>
              </a:rPr>
              <a:t>gebruikt</a:t>
            </a:r>
            <a:r>
              <a:rPr lang="en-US" sz="1200" dirty="0">
                <a:latin typeface="+mn-lt"/>
              </a:rPr>
              <a:t> in </a:t>
            </a:r>
            <a:r>
              <a:rPr lang="en-US" sz="1200" dirty="0" err="1">
                <a:latin typeface="+mn-lt"/>
              </a:rPr>
              <a:t>plaats</a:t>
            </a:r>
            <a:r>
              <a:rPr lang="en-US" sz="1200" dirty="0">
                <a:latin typeface="+mn-lt"/>
              </a:rPr>
              <a:t> van "</a:t>
            </a:r>
            <a:r>
              <a:rPr lang="en-US" sz="1200" dirty="0" err="1">
                <a:latin typeface="+mn-lt"/>
              </a:rPr>
              <a:t>Verantwoordelijke</a:t>
            </a:r>
            <a:r>
              <a:rPr lang="en-US" sz="1200" dirty="0">
                <a:latin typeface="+mn-lt"/>
              </a:rPr>
              <a:t> </a:t>
            </a:r>
            <a:r>
              <a:rPr lang="en-US" sz="1200" dirty="0" err="1">
                <a:latin typeface="+mn-lt"/>
              </a:rPr>
              <a:t>Veiligheid</a:t>
            </a:r>
            <a:r>
              <a:rPr lang="en-US" sz="1200" dirty="0">
                <a:latin typeface="+mn-lt"/>
              </a:rPr>
              <a:t>".</a:t>
            </a:r>
          </a:p>
          <a:p>
            <a:pPr marL="228600" indent="-228600">
              <a:buAutoNum type="arabicPeriod"/>
              <a:defRPr/>
            </a:pPr>
            <a:endParaRPr lang="en-US" sz="1200" dirty="0">
              <a:latin typeface="+mn-lt"/>
            </a:endParaRPr>
          </a:p>
          <a:p>
            <a:pPr marL="228600" indent="-228600">
              <a:buAutoNum type="arabicPeriod"/>
              <a:defRPr/>
            </a:pPr>
            <a:r>
              <a:rPr lang="en-US" sz="1200" dirty="0">
                <a:latin typeface="+mn-lt"/>
              </a:rPr>
              <a:t>Het </a:t>
            </a:r>
            <a:r>
              <a:rPr lang="en-US" sz="1200" dirty="0" err="1">
                <a:latin typeface="+mn-lt"/>
              </a:rPr>
              <a:t>woord</a:t>
            </a:r>
            <a:r>
              <a:rPr lang="en-US" sz="1200" dirty="0">
                <a:latin typeface="+mn-lt"/>
              </a:rPr>
              <a:t> </a:t>
            </a:r>
            <a:r>
              <a:rPr lang="en-US" sz="1200" dirty="0" err="1">
                <a:latin typeface="+mn-lt"/>
              </a:rPr>
              <a:t>bediende</a:t>
            </a:r>
            <a:r>
              <a:rPr lang="en-US" sz="1200" dirty="0">
                <a:latin typeface="+mn-lt"/>
              </a:rPr>
              <a:t> is </a:t>
            </a:r>
            <a:r>
              <a:rPr lang="en-US" sz="1200" dirty="0" err="1">
                <a:latin typeface="+mn-lt"/>
              </a:rPr>
              <a:t>een</a:t>
            </a:r>
            <a:r>
              <a:rPr lang="en-US" sz="1200" dirty="0">
                <a:latin typeface="+mn-lt"/>
              </a:rPr>
              <a:t> term </a:t>
            </a:r>
            <a:r>
              <a:rPr lang="en-US" sz="1200" dirty="0" err="1">
                <a:latin typeface="+mn-lt"/>
              </a:rPr>
              <a:t>dat</a:t>
            </a:r>
            <a:r>
              <a:rPr lang="en-US" sz="1200" dirty="0">
                <a:latin typeface="+mn-lt"/>
              </a:rPr>
              <a:t> </a:t>
            </a:r>
            <a:r>
              <a:rPr lang="en-US" sz="1200" dirty="0" err="1">
                <a:latin typeface="+mn-lt"/>
              </a:rPr>
              <a:t>veelvuldig</a:t>
            </a:r>
            <a:r>
              <a:rPr lang="en-US" sz="1200" dirty="0">
                <a:latin typeface="+mn-lt"/>
              </a:rPr>
              <a:t> </a:t>
            </a:r>
            <a:r>
              <a:rPr lang="en-US" sz="1200" dirty="0" err="1">
                <a:latin typeface="+mn-lt"/>
              </a:rPr>
              <a:t>wordt</a:t>
            </a:r>
            <a:r>
              <a:rPr lang="en-US" sz="1200" dirty="0">
                <a:latin typeface="+mn-lt"/>
              </a:rPr>
              <a:t> </a:t>
            </a:r>
            <a:r>
              <a:rPr lang="en-US" sz="1200" dirty="0" err="1">
                <a:latin typeface="+mn-lt"/>
              </a:rPr>
              <a:t>gebruikt</a:t>
            </a:r>
            <a:r>
              <a:rPr lang="en-US" sz="1200" dirty="0">
                <a:latin typeface="+mn-lt"/>
              </a:rPr>
              <a:t> </a:t>
            </a:r>
            <a:r>
              <a:rPr lang="en-US" sz="1200" dirty="0" err="1">
                <a:latin typeface="+mn-lt"/>
              </a:rPr>
              <a:t>binnen</a:t>
            </a:r>
            <a:r>
              <a:rPr lang="en-US" sz="1200" dirty="0">
                <a:latin typeface="+mn-lt"/>
              </a:rPr>
              <a:t> Infrabel. </a:t>
            </a:r>
            <a:r>
              <a:rPr lang="en-US" sz="1200" dirty="0" err="1">
                <a:latin typeface="+mn-lt"/>
              </a:rPr>
              <a:t>Hieronder</a:t>
            </a:r>
            <a:r>
              <a:rPr lang="en-US" sz="1200" dirty="0">
                <a:latin typeface="+mn-lt"/>
              </a:rPr>
              <a:t> </a:t>
            </a:r>
            <a:r>
              <a:rPr lang="en-US" sz="1200" dirty="0" err="1">
                <a:latin typeface="+mn-lt"/>
              </a:rPr>
              <a:t>verstaan</a:t>
            </a:r>
            <a:r>
              <a:rPr lang="en-US" sz="1200" dirty="0">
                <a:latin typeface="+mn-lt"/>
              </a:rPr>
              <a:t> we </a:t>
            </a:r>
            <a:r>
              <a:rPr lang="en-US" sz="1200" dirty="0" err="1">
                <a:latin typeface="+mn-lt"/>
              </a:rPr>
              <a:t>een</a:t>
            </a:r>
            <a:r>
              <a:rPr lang="en-US" sz="1200" dirty="0">
                <a:latin typeface="+mn-lt"/>
              </a:rPr>
              <a:t> person </a:t>
            </a:r>
            <a:r>
              <a:rPr lang="en-US" sz="1200" dirty="0" err="1">
                <a:latin typeface="+mn-lt"/>
              </a:rPr>
              <a:t>aan</a:t>
            </a:r>
            <a:r>
              <a:rPr lang="en-US" sz="1200" dirty="0">
                <a:latin typeface="+mn-lt"/>
              </a:rPr>
              <a:t> het </a:t>
            </a:r>
            <a:r>
              <a:rPr lang="en-US" sz="1200" dirty="0" err="1">
                <a:latin typeface="+mn-lt"/>
              </a:rPr>
              <a:t>werk</a:t>
            </a:r>
            <a:r>
              <a:rPr lang="en-US" sz="1200" dirty="0">
                <a:latin typeface="+mn-lt"/>
              </a:rPr>
              <a:t>. Men </a:t>
            </a:r>
            <a:r>
              <a:rPr lang="en-US" sz="1200" dirty="0" err="1">
                <a:latin typeface="+mn-lt"/>
              </a:rPr>
              <a:t>verwijst</a:t>
            </a:r>
            <a:r>
              <a:rPr lang="en-US" sz="1200" dirty="0">
                <a:latin typeface="+mn-lt"/>
              </a:rPr>
              <a:t> </a:t>
            </a:r>
            <a:r>
              <a:rPr lang="en-US" sz="1200" dirty="0" err="1">
                <a:latin typeface="+mn-lt"/>
              </a:rPr>
              <a:t>hier</a:t>
            </a:r>
            <a:r>
              <a:rPr lang="en-US" sz="1200" dirty="0">
                <a:latin typeface="+mn-lt"/>
              </a:rPr>
              <a:t> </a:t>
            </a:r>
            <a:r>
              <a:rPr lang="en-US" sz="1200" dirty="0" err="1">
                <a:latin typeface="+mn-lt"/>
              </a:rPr>
              <a:t>niet</a:t>
            </a:r>
            <a:r>
              <a:rPr lang="en-US" sz="1200" dirty="0">
                <a:latin typeface="+mn-lt"/>
              </a:rPr>
              <a:t> </a:t>
            </a:r>
            <a:r>
              <a:rPr lang="en-US" sz="1200" dirty="0" err="1">
                <a:latin typeface="+mn-lt"/>
              </a:rPr>
              <a:t>naar</a:t>
            </a:r>
            <a:r>
              <a:rPr lang="en-US" sz="1200" dirty="0">
                <a:latin typeface="+mn-lt"/>
              </a:rPr>
              <a:t> het </a:t>
            </a:r>
            <a:r>
              <a:rPr lang="en-US" sz="1200" dirty="0" err="1">
                <a:latin typeface="+mn-lt"/>
              </a:rPr>
              <a:t>statuut</a:t>
            </a:r>
            <a:r>
              <a:rPr lang="en-US" sz="1200" dirty="0">
                <a:latin typeface="+mn-lt"/>
              </a:rPr>
              <a:t> van </a:t>
            </a:r>
            <a:r>
              <a:rPr lang="en-US" sz="1200" dirty="0" err="1">
                <a:latin typeface="+mn-lt"/>
              </a:rPr>
              <a:t>een</a:t>
            </a:r>
            <a:r>
              <a:rPr lang="en-US" sz="1200" dirty="0">
                <a:latin typeface="+mn-lt"/>
              </a:rPr>
              <a:t> </a:t>
            </a:r>
            <a:r>
              <a:rPr lang="en-US" sz="1200" dirty="0" err="1">
                <a:latin typeface="+mn-lt"/>
              </a:rPr>
              <a:t>werknemer</a:t>
            </a:r>
            <a:r>
              <a:rPr lang="en-US" sz="1200" dirty="0">
                <a:latin typeface="+mn-lt"/>
              </a:rPr>
              <a:t>. </a:t>
            </a:r>
          </a:p>
        </p:txBody>
      </p:sp>
      <p:grpSp>
        <p:nvGrpSpPr>
          <p:cNvPr id="5" name="Group 4"/>
          <p:cNvGrpSpPr/>
          <p:nvPr/>
        </p:nvGrpSpPr>
        <p:grpSpPr>
          <a:xfrm>
            <a:off x="3055552" y="1203887"/>
            <a:ext cx="596540" cy="644966"/>
            <a:chOff x="3647728" y="1268760"/>
            <a:chExt cx="596540" cy="644966"/>
          </a:xfrm>
        </p:grpSpPr>
        <p:pic>
          <p:nvPicPr>
            <p:cNvPr id="17"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7728" y="1268760"/>
              <a:ext cx="496602" cy="450018"/>
            </a:xfrm>
            <a:prstGeom prst="rect">
              <a:avLst/>
            </a:prstGeom>
            <a:noFill/>
            <a:ln w="9525">
              <a:noFill/>
              <a:miter lim="800000"/>
              <a:headEnd/>
              <a:tailEnd/>
            </a:ln>
          </p:spPr>
        </p:pic>
        <p:sp>
          <p:nvSpPr>
            <p:cNvPr id="18" name="Boog 42"/>
            <p:cNvSpPr/>
            <p:nvPr/>
          </p:nvSpPr>
          <p:spPr bwMode="auto">
            <a:xfrm rot="13931027">
              <a:off x="3787573" y="1457030"/>
              <a:ext cx="497844" cy="415547"/>
            </a:xfrm>
            <a:prstGeom prst="arc">
              <a:avLst>
                <a:gd name="adj1" fmla="val 14839833"/>
                <a:gd name="adj2" fmla="val 0"/>
              </a:avLst>
            </a:prstGeom>
            <a:noFill/>
            <a:ln w="31750" cap="flat" cmpd="sng" algn="ctr">
              <a:solidFill>
                <a:schemeClr val="accent2"/>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nl-BE"/>
            </a:p>
          </p:txBody>
        </p:sp>
      </p:gr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4768" y="1770471"/>
            <a:ext cx="353772" cy="1179241"/>
          </a:xfrm>
          <a:prstGeom prst="rect">
            <a:avLst/>
          </a:prstGeom>
          <a:ln w="25400">
            <a:solidFill>
              <a:schemeClr val="tx2">
                <a:lumMod val="85000"/>
              </a:schemeClr>
            </a:solidFill>
          </a:ln>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6283" y="1797758"/>
            <a:ext cx="515078" cy="1216827"/>
          </a:xfrm>
          <a:prstGeom prst="rect">
            <a:avLst/>
          </a:prstGeom>
          <a:ln w="25400">
            <a:solidFill>
              <a:schemeClr val="tx2">
                <a:lumMod val="85000"/>
              </a:schemeClr>
            </a:solidFill>
          </a:ln>
        </p:spPr>
      </p:pic>
      <p:pic>
        <p:nvPicPr>
          <p:cNvPr id="21" name="Picture 20"/>
          <p:cNvPicPr>
            <a:picLocks noChangeAspect="1"/>
          </p:cNvPicPr>
          <p:nvPr/>
        </p:nvPicPr>
        <p:blipFill rotWithShape="1">
          <a:blip r:embed="rId7"/>
          <a:srcRect r="45756"/>
          <a:stretch/>
        </p:blipFill>
        <p:spPr>
          <a:xfrm>
            <a:off x="6396850" y="1873679"/>
            <a:ext cx="781202" cy="1140906"/>
          </a:xfrm>
          <a:prstGeom prst="rect">
            <a:avLst/>
          </a:prstGeom>
          <a:ln w="25400">
            <a:solidFill>
              <a:schemeClr val="tx2">
                <a:lumMod val="85000"/>
              </a:schemeClr>
            </a:solidFill>
          </a:ln>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06537" y="1842429"/>
            <a:ext cx="1382508" cy="1127484"/>
          </a:xfrm>
          <a:prstGeom prst="rect">
            <a:avLst/>
          </a:prstGeom>
          <a:ln w="25400">
            <a:solidFill>
              <a:schemeClr val="tx2">
                <a:lumMod val="85000"/>
              </a:schemeClr>
            </a:solid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343472" y="1484784"/>
            <a:ext cx="9300879" cy="4244400"/>
          </a:xfrm>
          <a:prstGeom prst="rect">
            <a:avLst/>
          </a:prstGeom>
        </p:spPr>
        <p:txBody>
          <a:bodyPr/>
          <a:lstStyle/>
          <a:p>
            <a:r>
              <a:rPr lang="nl-BE" sz="2000" b="1" dirty="0">
                <a:solidFill>
                  <a:schemeClr val="tx1"/>
                </a:solidFill>
              </a:rPr>
              <a:t>Familiefoto "Aannemer"</a:t>
            </a:r>
            <a:br>
              <a:rPr lang="nl-BE" sz="2000" b="1" dirty="0">
                <a:solidFill>
                  <a:schemeClr val="tx1"/>
                </a:solidFill>
              </a:rPr>
            </a:br>
            <a:br>
              <a:rPr lang="nl-BE" sz="2000" b="1" dirty="0">
                <a:solidFill>
                  <a:schemeClr val="tx1"/>
                </a:solidFill>
              </a:rPr>
            </a:br>
            <a:r>
              <a:rPr lang="nl-BE" sz="2000" b="1" dirty="0">
                <a:solidFill>
                  <a:schemeClr val="tx1"/>
                </a:solidFill>
              </a:rPr>
              <a:t>0. Inleiding</a:t>
            </a:r>
            <a:br>
              <a:rPr lang="nl-BE" sz="2000" b="1" dirty="0">
                <a:solidFill>
                  <a:schemeClr val="tx1"/>
                </a:solidFill>
              </a:rPr>
            </a:br>
            <a:br>
              <a:rPr lang="nl-BE" sz="2000" b="1" dirty="0">
                <a:solidFill>
                  <a:schemeClr val="tx1"/>
                </a:solidFill>
              </a:rPr>
            </a:br>
            <a:r>
              <a:rPr lang="nl-BE" sz="2000" b="1" dirty="0">
                <a:solidFill>
                  <a:schemeClr val="tx1"/>
                </a:solidFill>
              </a:rPr>
              <a:t>1. Opstellen van het beveiligingssysteem met kijkuit</a:t>
            </a:r>
          </a:p>
          <a:p>
            <a:br>
              <a:rPr lang="nl-BE" sz="2000" b="1" dirty="0">
                <a:solidFill>
                  <a:schemeClr val="tx1"/>
                </a:solidFill>
              </a:rPr>
            </a:br>
            <a:r>
              <a:rPr lang="nl-BE" sz="2000" b="1" dirty="0">
                <a:solidFill>
                  <a:schemeClr val="tx1"/>
                </a:solidFill>
              </a:rPr>
              <a:t>2. Incidenten / Specifieke situaties</a:t>
            </a:r>
          </a:p>
          <a:p>
            <a:endParaRPr lang="nl-BE" sz="2000" b="1" dirty="0">
              <a:solidFill>
                <a:schemeClr val="tx1"/>
              </a:solidFill>
            </a:endParaRPr>
          </a:p>
          <a:p>
            <a:r>
              <a:rPr lang="nl-BE" sz="2000" b="1" dirty="0">
                <a:solidFill>
                  <a:schemeClr val="tx1"/>
                </a:solidFill>
              </a:rPr>
              <a:t>3. Einde van de werken</a:t>
            </a:r>
          </a:p>
          <a:p>
            <a:endParaRPr lang="nl-BE" sz="2000" b="1" dirty="0"/>
          </a:p>
          <a:p>
            <a:r>
              <a:rPr lang="nl-BE" sz="2000" b="1" dirty="0"/>
              <a:t>4. Uitzonderlijk luidruchtige werken</a:t>
            </a:r>
          </a:p>
          <a:p>
            <a:br>
              <a:rPr lang="nl-BE" sz="2000" dirty="0">
                <a:solidFill>
                  <a:schemeClr val="tx1"/>
                </a:solidFill>
              </a:rPr>
            </a:br>
            <a:endParaRPr lang="en-GB" sz="2000" dirty="0">
              <a:solidFill>
                <a:schemeClr val="tx1"/>
              </a:solidFill>
            </a:endParaRPr>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err="1">
                <a:latin typeface="+mn-lt"/>
                <a:cs typeface="Arial" panose="020B0604020202020204" pitchFamily="34" charset="0"/>
              </a:rPr>
              <a:t>Inhoud</a:t>
            </a:r>
            <a:endParaRPr lang="fr-FR" sz="4800" b="1" dirty="0">
              <a:latin typeface="+mn-lt"/>
              <a:cs typeface="Arial" panose="020B0604020202020204" pitchFamily="34" charset="0"/>
            </a:endParaRPr>
          </a:p>
        </p:txBody>
      </p:sp>
    </p:spTree>
    <p:extLst>
      <p:ext uri="{BB962C8B-B14F-4D97-AF65-F5344CB8AC3E}">
        <p14:creationId xmlns:p14="http://schemas.microsoft.com/office/powerpoint/2010/main" val="3165839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7488" y="620688"/>
            <a:ext cx="587375" cy="517525"/>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488" y="2020768"/>
            <a:ext cx="1236499" cy="1110505"/>
          </a:xfrm>
          <a:prstGeom prst="rect">
            <a:avLst/>
          </a:prstGeom>
          <a:noFill/>
          <a:ln w="9525">
            <a:noFill/>
            <a:miter lim="800000"/>
            <a:headEnd/>
            <a:tailEnd/>
          </a:ln>
        </p:spPr>
      </p:pic>
      <p:cxnSp>
        <p:nvCxnSpPr>
          <p:cNvPr id="17" name="Rechte verbindingslijn 65"/>
          <p:cNvCxnSpPr>
            <a:cxnSpLocks noChangeShapeType="1"/>
          </p:cNvCxnSpPr>
          <p:nvPr/>
        </p:nvCxnSpPr>
        <p:spPr bwMode="auto">
          <a:xfrm>
            <a:off x="1590180" y="2245370"/>
            <a:ext cx="504949" cy="71884"/>
          </a:xfrm>
          <a:prstGeom prst="line">
            <a:avLst/>
          </a:prstGeom>
          <a:noFill/>
          <a:ln w="31750" algn="ctr">
            <a:solidFill>
              <a:srgbClr val="92D050"/>
            </a:solidFill>
            <a:round/>
            <a:headEnd type="arrow" w="med" len="med"/>
            <a:tailEnd type="arrow" w="med" len="med"/>
          </a:ln>
        </p:spPr>
      </p:cxnSp>
      <p:sp>
        <p:nvSpPr>
          <p:cNvPr id="20" name="Text Placeholder 1"/>
          <p:cNvSpPr>
            <a:spLocks noGrp="1"/>
          </p:cNvSpPr>
          <p:nvPr>
            <p:ph type="body" sz="quarter" idx="18"/>
          </p:nvPr>
        </p:nvSpPr>
        <p:spPr>
          <a:xfrm>
            <a:off x="9120189" y="154526"/>
            <a:ext cx="2790605" cy="360363"/>
          </a:xfrm>
        </p:spPr>
        <p:txBody>
          <a:bodyPr/>
          <a:lstStyle/>
          <a:p>
            <a:r>
              <a:rPr lang="en-GB" dirty="0"/>
              <a:t>4. </a:t>
            </a:r>
            <a:r>
              <a:rPr lang="en-GB" dirty="0" err="1"/>
              <a:t>Uitzonderlijk</a:t>
            </a:r>
            <a:r>
              <a:rPr lang="en-GB" dirty="0"/>
              <a:t> </a:t>
            </a:r>
            <a:r>
              <a:rPr lang="en-GB" dirty="0" err="1"/>
              <a:t>luidruchtige</a:t>
            </a:r>
            <a:r>
              <a:rPr lang="en-GB" dirty="0"/>
              <a:t> </a:t>
            </a:r>
            <a:r>
              <a:rPr lang="en-GB" dirty="0" err="1"/>
              <a:t>werken</a:t>
            </a:r>
            <a:endParaRPr lang="en-GB" dirty="0"/>
          </a:p>
        </p:txBody>
      </p:sp>
      <p:sp>
        <p:nvSpPr>
          <p:cNvPr id="21" name="TextBox 20"/>
          <p:cNvSpPr txBox="1"/>
          <p:nvPr/>
        </p:nvSpPr>
        <p:spPr>
          <a:xfrm>
            <a:off x="2303154" y="709190"/>
            <a:ext cx="5520994" cy="340519"/>
          </a:xfrm>
          <a:prstGeom prst="roundRect">
            <a:avLst/>
          </a:prstGeom>
          <a:noFill/>
          <a:ln w="12700">
            <a:solidFill>
              <a:srgbClr val="C00000"/>
            </a:solidFill>
            <a:prstDash val="solid"/>
          </a:ln>
        </p:spPr>
        <p:txBody>
          <a:bodyPr wrap="square" rtlCol="0">
            <a:spAutoFit/>
          </a:bodyPr>
          <a:lstStyle/>
          <a:p>
            <a:pPr algn="ctr"/>
            <a:r>
              <a:rPr lang="nl-BE" sz="1400" dirty="0">
                <a:latin typeface="+mn-lt"/>
              </a:rPr>
              <a:t>De bediende in het spoor riskeert het alarm niet te horen.  </a:t>
            </a:r>
          </a:p>
        </p:txBody>
      </p:sp>
      <p:sp>
        <p:nvSpPr>
          <p:cNvPr id="22" name="TextBox 21"/>
          <p:cNvSpPr txBox="1"/>
          <p:nvPr/>
        </p:nvSpPr>
        <p:spPr>
          <a:xfrm>
            <a:off x="2733912" y="1571491"/>
            <a:ext cx="8042608" cy="2009061"/>
          </a:xfrm>
          <a:prstGeom prst="roundRect">
            <a:avLst/>
          </a:prstGeom>
          <a:noFill/>
          <a:ln w="12700">
            <a:solidFill>
              <a:srgbClr val="C00000"/>
            </a:solidFill>
            <a:prstDash val="solid"/>
          </a:ln>
        </p:spPr>
        <p:txBody>
          <a:bodyPr wrap="square" rtlCol="0">
            <a:spAutoFit/>
          </a:bodyPr>
          <a:lstStyle/>
          <a:p>
            <a:pPr>
              <a:defRPr/>
            </a:pPr>
            <a:r>
              <a:rPr lang="nl-BE" sz="1400" dirty="0">
                <a:latin typeface="+mn-lt"/>
              </a:rPr>
              <a:t>Tijdens de planning van uitzonderlijk luidruchtige werken waakt de hiërarchische lijn erover te kiezen voor een andere beveiligingsmethode (buiten dienststelling of toepassing van een systeem voor sperren van de bewegingen).</a:t>
            </a:r>
          </a:p>
          <a:p>
            <a:pPr>
              <a:defRPr/>
            </a:pPr>
            <a:endParaRPr lang="nl-BE" sz="1400" dirty="0">
              <a:latin typeface="+mn-lt"/>
            </a:endParaRPr>
          </a:p>
          <a:p>
            <a:pPr>
              <a:defRPr/>
            </a:pPr>
            <a:r>
              <a:rPr lang="nl-BE" sz="1400" dirty="0">
                <a:latin typeface="+mn-lt"/>
              </a:rPr>
              <a:t>Voor activiteiten van </a:t>
            </a:r>
            <a:r>
              <a:rPr lang="nl-BE" sz="1400" b="1" dirty="0">
                <a:solidFill>
                  <a:srgbClr val="FF0000"/>
                </a:solidFill>
                <a:latin typeface="+mn-lt"/>
              </a:rPr>
              <a:t>korte duur</a:t>
            </a:r>
            <a:r>
              <a:rPr lang="nl-BE" sz="1400" dirty="0">
                <a:latin typeface="+mn-lt"/>
              </a:rPr>
              <a:t>:</a:t>
            </a:r>
          </a:p>
          <a:p>
            <a:pPr>
              <a:defRPr/>
            </a:pPr>
            <a:endParaRPr lang="nl-BE" sz="1400" dirty="0">
              <a:latin typeface="+mn-lt"/>
            </a:endParaRPr>
          </a:p>
          <a:p>
            <a:pPr>
              <a:defRPr/>
            </a:pPr>
            <a:r>
              <a:rPr lang="nl-BE" sz="1400" dirty="0">
                <a:latin typeface="+mn-lt"/>
              </a:rPr>
              <a:t>de kijkuit kan de waarschuwing overmaken aan de bedienden aan het werk door aan de arm te trekken (of te tikken op de schouder).</a:t>
            </a:r>
          </a:p>
        </p:txBody>
      </p:sp>
      <p:sp>
        <p:nvSpPr>
          <p:cNvPr id="10" name="TextBox 21">
            <a:extLst>
              <a:ext uri="{FF2B5EF4-FFF2-40B4-BE49-F238E27FC236}">
                <a16:creationId xmlns:a16="http://schemas.microsoft.com/office/drawing/2014/main" id="{1C60A34F-9648-4703-9A15-A0DC287DBDAE}"/>
              </a:ext>
            </a:extLst>
          </p:cNvPr>
          <p:cNvSpPr txBox="1"/>
          <p:nvPr/>
        </p:nvSpPr>
        <p:spPr>
          <a:xfrm>
            <a:off x="3359696" y="4469641"/>
            <a:ext cx="6999322" cy="340519"/>
          </a:xfrm>
          <a:prstGeom prst="roundRect">
            <a:avLst/>
          </a:prstGeom>
          <a:noFill/>
          <a:ln w="12700">
            <a:solidFill>
              <a:srgbClr val="C00000"/>
            </a:solidFill>
            <a:prstDash val="dash"/>
          </a:ln>
        </p:spPr>
        <p:txBody>
          <a:bodyPr wrap="square" rtlCol="0">
            <a:spAutoFit/>
          </a:bodyPr>
          <a:lstStyle/>
          <a:p>
            <a:pPr algn="ctr">
              <a:defRPr/>
            </a:pPr>
            <a:r>
              <a:rPr lang="nl-BE" sz="1400" i="1" dirty="0">
                <a:latin typeface="+mn-lt"/>
              </a:rPr>
              <a:t>De kijkuit waakt erover zichzelf hierbij niet in gevaar </a:t>
            </a:r>
            <a:r>
              <a:rPr lang="nl-BE" sz="1400" i="1">
                <a:latin typeface="+mn-lt"/>
              </a:rPr>
              <a:t>te brengen.</a:t>
            </a:r>
            <a:endParaRPr lang="fr-FR" sz="1400" i="1" dirty="0">
              <a:latin typeface="+mn-lt"/>
            </a:endParaRPr>
          </a:p>
        </p:txBody>
      </p:sp>
      <p:pic>
        <p:nvPicPr>
          <p:cNvPr id="13" name="Picture 12">
            <a:extLst>
              <a:ext uri="{FF2B5EF4-FFF2-40B4-BE49-F238E27FC236}">
                <a16:creationId xmlns:a16="http://schemas.microsoft.com/office/drawing/2014/main" id="{CEA91737-4925-427F-89D8-F4B974FD59A2}"/>
              </a:ext>
            </a:extLst>
          </p:cNvPr>
          <p:cNvPicPr>
            <a:picLocks noChangeAspect="1"/>
          </p:cNvPicPr>
          <p:nvPr/>
        </p:nvPicPr>
        <p:blipFill>
          <a:blip r:embed="rId4"/>
          <a:stretch>
            <a:fillRect/>
          </a:stretch>
        </p:blipFill>
        <p:spPr>
          <a:xfrm>
            <a:off x="2999656" y="4149573"/>
            <a:ext cx="469433" cy="640135"/>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591" name="Straight Arrow Connector 287"/>
          <p:cNvCxnSpPr>
            <a:cxnSpLocks noChangeShapeType="1"/>
          </p:cNvCxnSpPr>
          <p:nvPr/>
        </p:nvCxnSpPr>
        <p:spPr bwMode="auto">
          <a:xfrm flipH="1">
            <a:off x="3575050" y="1628775"/>
            <a:ext cx="1873250" cy="1189038"/>
          </a:xfrm>
          <a:prstGeom prst="straightConnector1">
            <a:avLst/>
          </a:prstGeom>
          <a:noFill/>
          <a:ln w="12700" algn="ctr">
            <a:solidFill>
              <a:schemeClr val="tx1"/>
            </a:solidFill>
            <a:prstDash val="dash"/>
            <a:round/>
            <a:headEnd/>
            <a:tailEnd type="arrow" w="med" len="med"/>
          </a:ln>
        </p:spPr>
      </p:cxnSp>
      <p:pic>
        <p:nvPicPr>
          <p:cNvPr id="67592"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1538" y="1395414"/>
            <a:ext cx="952500" cy="954087"/>
          </a:xfrm>
          <a:prstGeom prst="rect">
            <a:avLst/>
          </a:prstGeom>
          <a:noFill/>
          <a:ln w="9525">
            <a:noFill/>
            <a:miter lim="800000"/>
            <a:headEnd/>
            <a:tailEnd/>
          </a:ln>
        </p:spPr>
      </p:pic>
      <p:cxnSp>
        <p:nvCxnSpPr>
          <p:cNvPr id="67593" name="Straight Connector 16"/>
          <p:cNvCxnSpPr>
            <a:cxnSpLocks noChangeShapeType="1"/>
          </p:cNvCxnSpPr>
          <p:nvPr/>
        </p:nvCxnSpPr>
        <p:spPr bwMode="auto">
          <a:xfrm flipV="1">
            <a:off x="2135188" y="2579689"/>
            <a:ext cx="7632700" cy="3175"/>
          </a:xfrm>
          <a:prstGeom prst="line">
            <a:avLst/>
          </a:prstGeom>
          <a:noFill/>
          <a:ln w="31750" algn="ctr">
            <a:solidFill>
              <a:schemeClr val="accent2"/>
            </a:solidFill>
            <a:round/>
            <a:headEnd/>
            <a:tailEnd/>
          </a:ln>
        </p:spPr>
      </p:cxnSp>
      <p:sp>
        <p:nvSpPr>
          <p:cNvPr id="67594" name="Oval 17"/>
          <p:cNvSpPr>
            <a:spLocks noChangeArrowheads="1"/>
          </p:cNvSpPr>
          <p:nvPr/>
        </p:nvSpPr>
        <p:spPr bwMode="auto">
          <a:xfrm>
            <a:off x="3397251" y="2509838"/>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67595" name="Rectangle 18"/>
          <p:cNvSpPr>
            <a:spLocks noChangeArrowheads="1"/>
          </p:cNvSpPr>
          <p:nvPr/>
        </p:nvSpPr>
        <p:spPr bwMode="auto">
          <a:xfrm>
            <a:off x="8853489" y="2519363"/>
            <a:ext cx="122237" cy="120650"/>
          </a:xfrm>
          <a:prstGeom prst="rect">
            <a:avLst/>
          </a:prstGeom>
          <a:solidFill>
            <a:srgbClr val="FF0000"/>
          </a:solidFill>
          <a:ln w="31750" algn="ctr">
            <a:noFill/>
            <a:round/>
            <a:headEnd/>
            <a:tailEnd/>
          </a:ln>
        </p:spPr>
        <p:txBody>
          <a:bodyPr wrap="none" anchor="ctr"/>
          <a:lstStyle/>
          <a:p>
            <a:pPr algn="ctr"/>
            <a:endParaRPr lang="en-US"/>
          </a:p>
        </p:txBody>
      </p:sp>
      <p:cxnSp>
        <p:nvCxnSpPr>
          <p:cNvPr id="67596" name="Straight Connector 16"/>
          <p:cNvCxnSpPr>
            <a:cxnSpLocks noChangeShapeType="1"/>
          </p:cNvCxnSpPr>
          <p:nvPr/>
        </p:nvCxnSpPr>
        <p:spPr bwMode="auto">
          <a:xfrm flipV="1">
            <a:off x="2135188" y="2916239"/>
            <a:ext cx="7632700" cy="1587"/>
          </a:xfrm>
          <a:prstGeom prst="line">
            <a:avLst/>
          </a:prstGeom>
          <a:noFill/>
          <a:ln w="31750" algn="ctr">
            <a:solidFill>
              <a:schemeClr val="accent2"/>
            </a:solidFill>
            <a:round/>
            <a:headEnd/>
            <a:tailEnd/>
          </a:ln>
        </p:spPr>
      </p:cxnSp>
      <p:sp>
        <p:nvSpPr>
          <p:cNvPr id="67597" name="Oval 17"/>
          <p:cNvSpPr>
            <a:spLocks noChangeArrowheads="1"/>
          </p:cNvSpPr>
          <p:nvPr/>
        </p:nvSpPr>
        <p:spPr bwMode="auto">
          <a:xfrm>
            <a:off x="3397251" y="2857501"/>
            <a:ext cx="106363" cy="106363"/>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67598" name="Rectangle 18"/>
          <p:cNvSpPr>
            <a:spLocks noChangeArrowheads="1"/>
          </p:cNvSpPr>
          <p:nvPr/>
        </p:nvSpPr>
        <p:spPr bwMode="auto">
          <a:xfrm>
            <a:off x="8853489" y="2867025"/>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67599" name="Chevron 29"/>
          <p:cNvSpPr>
            <a:spLocks noChangeArrowheads="1"/>
          </p:cNvSpPr>
          <p:nvPr/>
        </p:nvSpPr>
        <p:spPr bwMode="auto">
          <a:xfrm>
            <a:off x="2298701" y="2493964"/>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7600" name="Chevron 30"/>
          <p:cNvSpPr>
            <a:spLocks noChangeAspect="1"/>
          </p:cNvSpPr>
          <p:nvPr/>
        </p:nvSpPr>
        <p:spPr bwMode="auto">
          <a:xfrm flipH="1">
            <a:off x="2298701" y="28543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7601" name="TextBox 228"/>
          <p:cNvSpPr txBox="1">
            <a:spLocks noChangeArrowheads="1"/>
          </p:cNvSpPr>
          <p:nvPr/>
        </p:nvSpPr>
        <p:spPr bwMode="auto">
          <a:xfrm>
            <a:off x="1882775" y="2424113"/>
            <a:ext cx="323850" cy="246062"/>
          </a:xfrm>
          <a:prstGeom prst="rect">
            <a:avLst/>
          </a:prstGeom>
          <a:noFill/>
          <a:ln w="9525">
            <a:noFill/>
            <a:miter lim="800000"/>
            <a:headEnd/>
            <a:tailEnd/>
          </a:ln>
        </p:spPr>
        <p:txBody>
          <a:bodyPr>
            <a:spAutoFit/>
          </a:bodyPr>
          <a:lstStyle/>
          <a:p>
            <a:pPr algn="ctr"/>
            <a:r>
              <a:rPr lang="en-US" sz="1000"/>
              <a:t>A</a:t>
            </a:r>
          </a:p>
        </p:txBody>
      </p:sp>
      <p:sp>
        <p:nvSpPr>
          <p:cNvPr id="67602" name="TextBox 229"/>
          <p:cNvSpPr txBox="1">
            <a:spLocks noChangeArrowheads="1"/>
          </p:cNvSpPr>
          <p:nvPr/>
        </p:nvSpPr>
        <p:spPr bwMode="auto">
          <a:xfrm>
            <a:off x="1882775" y="2824163"/>
            <a:ext cx="323850" cy="246062"/>
          </a:xfrm>
          <a:prstGeom prst="rect">
            <a:avLst/>
          </a:prstGeom>
          <a:noFill/>
          <a:ln w="9525">
            <a:noFill/>
            <a:miter lim="800000"/>
            <a:headEnd/>
            <a:tailEnd/>
          </a:ln>
        </p:spPr>
        <p:txBody>
          <a:bodyPr>
            <a:spAutoFit/>
          </a:bodyPr>
          <a:lstStyle/>
          <a:p>
            <a:pPr algn="ctr"/>
            <a:r>
              <a:rPr lang="en-US" sz="1000"/>
              <a:t>B</a:t>
            </a:r>
          </a:p>
        </p:txBody>
      </p:sp>
      <p:sp>
        <p:nvSpPr>
          <p:cNvPr id="67603" name="Rectangle 20"/>
          <p:cNvSpPr>
            <a:spLocks noChangeArrowheads="1"/>
          </p:cNvSpPr>
          <p:nvPr/>
        </p:nvSpPr>
        <p:spPr bwMode="auto">
          <a:xfrm>
            <a:off x="5384800" y="2405063"/>
            <a:ext cx="1214438" cy="304800"/>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67604" name="Group 188"/>
          <p:cNvGrpSpPr>
            <a:grpSpLocks noChangeAspect="1"/>
          </p:cNvGrpSpPr>
          <p:nvPr/>
        </p:nvGrpSpPr>
        <p:grpSpPr bwMode="auto">
          <a:xfrm>
            <a:off x="5303838" y="2549526"/>
            <a:ext cx="107950" cy="73025"/>
            <a:chOff x="7956376" y="548680"/>
            <a:chExt cx="216024" cy="144016"/>
          </a:xfrm>
        </p:grpSpPr>
        <p:cxnSp>
          <p:nvCxnSpPr>
            <p:cNvPr id="67658"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7659"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67605" name="Group 188"/>
          <p:cNvGrpSpPr>
            <a:grpSpLocks noChangeAspect="1"/>
          </p:cNvGrpSpPr>
          <p:nvPr/>
        </p:nvGrpSpPr>
        <p:grpSpPr bwMode="auto">
          <a:xfrm>
            <a:off x="6527800" y="2549526"/>
            <a:ext cx="107950" cy="73025"/>
            <a:chOff x="7956376" y="548680"/>
            <a:chExt cx="216024" cy="144016"/>
          </a:xfrm>
        </p:grpSpPr>
        <p:cxnSp>
          <p:nvCxnSpPr>
            <p:cNvPr id="67656"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7657"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67606" name="TextBox 32"/>
          <p:cNvSpPr txBox="1">
            <a:spLocks noChangeArrowheads="1"/>
          </p:cNvSpPr>
          <p:nvPr/>
        </p:nvSpPr>
        <p:spPr bwMode="auto">
          <a:xfrm>
            <a:off x="9047164" y="1989139"/>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67607" name="TextBox 32"/>
          <p:cNvSpPr txBox="1">
            <a:spLocks noChangeArrowheads="1"/>
          </p:cNvSpPr>
          <p:nvPr/>
        </p:nvSpPr>
        <p:spPr bwMode="auto">
          <a:xfrm>
            <a:off x="1774826" y="1993901"/>
            <a:ext cx="792163" cy="231775"/>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cxnSp>
        <p:nvCxnSpPr>
          <p:cNvPr id="67608" name="Straight Arrow Connector 287"/>
          <p:cNvCxnSpPr>
            <a:cxnSpLocks noChangeShapeType="1"/>
          </p:cNvCxnSpPr>
          <p:nvPr/>
        </p:nvCxnSpPr>
        <p:spPr bwMode="auto">
          <a:xfrm flipH="1">
            <a:off x="3575050" y="1628776"/>
            <a:ext cx="1873250" cy="828675"/>
          </a:xfrm>
          <a:prstGeom prst="straightConnector1">
            <a:avLst/>
          </a:prstGeom>
          <a:noFill/>
          <a:ln w="12700" algn="ctr">
            <a:solidFill>
              <a:schemeClr val="tx1"/>
            </a:solidFill>
            <a:prstDash val="dash"/>
            <a:round/>
            <a:headEnd/>
            <a:tailEnd type="arrow" w="med" len="med"/>
          </a:ln>
        </p:spPr>
      </p:cxnSp>
      <p:cxnSp>
        <p:nvCxnSpPr>
          <p:cNvPr id="67611" name="Straight Arrow Connector 287"/>
          <p:cNvCxnSpPr>
            <a:cxnSpLocks noChangeShapeType="1"/>
          </p:cNvCxnSpPr>
          <p:nvPr/>
        </p:nvCxnSpPr>
        <p:spPr bwMode="auto">
          <a:xfrm>
            <a:off x="5808663" y="1628775"/>
            <a:ext cx="3022600" cy="901700"/>
          </a:xfrm>
          <a:prstGeom prst="straightConnector1">
            <a:avLst/>
          </a:prstGeom>
          <a:noFill/>
          <a:ln w="12700" algn="ctr">
            <a:solidFill>
              <a:schemeClr val="tx1"/>
            </a:solidFill>
            <a:prstDash val="dash"/>
            <a:round/>
            <a:headEnd/>
            <a:tailEnd type="arrow" w="med" len="med"/>
          </a:ln>
        </p:spPr>
      </p:cxnSp>
      <p:cxnSp>
        <p:nvCxnSpPr>
          <p:cNvPr id="67612" name="Straight Arrow Connector 287"/>
          <p:cNvCxnSpPr>
            <a:cxnSpLocks noChangeShapeType="1"/>
          </p:cNvCxnSpPr>
          <p:nvPr/>
        </p:nvCxnSpPr>
        <p:spPr bwMode="auto">
          <a:xfrm>
            <a:off x="5808663" y="1628776"/>
            <a:ext cx="3022600" cy="1262063"/>
          </a:xfrm>
          <a:prstGeom prst="straightConnector1">
            <a:avLst/>
          </a:prstGeom>
          <a:noFill/>
          <a:ln w="12700" algn="ctr">
            <a:solidFill>
              <a:schemeClr val="tx1"/>
            </a:solidFill>
            <a:prstDash val="dash"/>
            <a:round/>
            <a:headEnd/>
            <a:tailEnd type="arrow" w="med" len="med"/>
          </a:ln>
        </p:spPr>
      </p:cxnSp>
      <p:cxnSp>
        <p:nvCxnSpPr>
          <p:cNvPr id="32" name="Straight Connector 111"/>
          <p:cNvCxnSpPr/>
          <p:nvPr/>
        </p:nvCxnSpPr>
        <p:spPr bwMode="auto">
          <a:xfrm>
            <a:off x="4870450" y="2133600"/>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67615" name="Rectangle 20"/>
          <p:cNvSpPr>
            <a:spLocks noChangeArrowheads="1"/>
          </p:cNvSpPr>
          <p:nvPr/>
        </p:nvSpPr>
        <p:spPr bwMode="auto">
          <a:xfrm flipH="1">
            <a:off x="5375276" y="2709864"/>
            <a:ext cx="1223963" cy="287337"/>
          </a:xfrm>
          <a:prstGeom prst="rect">
            <a:avLst/>
          </a:prstGeom>
          <a:noFill/>
          <a:ln w="31750" algn="ctr">
            <a:solidFill>
              <a:srgbClr val="FFC000"/>
            </a:solidFill>
            <a:prstDash val="sysDash"/>
            <a:round/>
            <a:headEnd/>
            <a:tailEnd/>
          </a:ln>
        </p:spPr>
        <p:txBody>
          <a:bodyPr wrap="none" anchor="ctr"/>
          <a:lstStyle/>
          <a:p>
            <a:pPr algn="ctr"/>
            <a:endParaRPr lang="en-US"/>
          </a:p>
        </p:txBody>
      </p:sp>
      <p:cxnSp>
        <p:nvCxnSpPr>
          <p:cNvPr id="67618" name="Straight Arrow Connector 287"/>
          <p:cNvCxnSpPr>
            <a:cxnSpLocks noChangeShapeType="1"/>
          </p:cNvCxnSpPr>
          <p:nvPr/>
        </p:nvCxnSpPr>
        <p:spPr bwMode="auto">
          <a:xfrm flipH="1">
            <a:off x="3575050" y="4076701"/>
            <a:ext cx="1944688" cy="1908175"/>
          </a:xfrm>
          <a:prstGeom prst="straightConnector1">
            <a:avLst/>
          </a:prstGeom>
          <a:noFill/>
          <a:ln w="12700" algn="ctr">
            <a:solidFill>
              <a:schemeClr val="tx1"/>
            </a:solidFill>
            <a:prstDash val="dash"/>
            <a:round/>
            <a:headEnd/>
            <a:tailEnd type="arrow" w="med" len="med"/>
          </a:ln>
        </p:spPr>
      </p:cxnSp>
      <p:pic>
        <p:nvPicPr>
          <p:cNvPr id="67619"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71233" y="4443412"/>
            <a:ext cx="952500" cy="954088"/>
          </a:xfrm>
          <a:prstGeom prst="rect">
            <a:avLst/>
          </a:prstGeom>
          <a:noFill/>
          <a:ln w="9525">
            <a:noFill/>
            <a:miter lim="800000"/>
            <a:headEnd/>
            <a:tailEnd/>
          </a:ln>
        </p:spPr>
      </p:pic>
      <p:cxnSp>
        <p:nvCxnSpPr>
          <p:cNvPr id="67620" name="Straight Connector 16"/>
          <p:cNvCxnSpPr>
            <a:cxnSpLocks noChangeShapeType="1"/>
          </p:cNvCxnSpPr>
          <p:nvPr/>
        </p:nvCxnSpPr>
        <p:spPr bwMode="auto">
          <a:xfrm flipV="1">
            <a:off x="2135188" y="5746751"/>
            <a:ext cx="7632700" cy="3175"/>
          </a:xfrm>
          <a:prstGeom prst="line">
            <a:avLst/>
          </a:prstGeom>
          <a:noFill/>
          <a:ln w="31750" algn="ctr">
            <a:solidFill>
              <a:schemeClr val="accent2"/>
            </a:solidFill>
            <a:round/>
            <a:headEnd/>
            <a:tailEnd/>
          </a:ln>
        </p:spPr>
      </p:cxnSp>
      <p:sp>
        <p:nvSpPr>
          <p:cNvPr id="67621" name="Oval 17"/>
          <p:cNvSpPr>
            <a:spLocks noChangeArrowheads="1"/>
          </p:cNvSpPr>
          <p:nvPr/>
        </p:nvSpPr>
        <p:spPr bwMode="auto">
          <a:xfrm>
            <a:off x="3397251" y="5676900"/>
            <a:ext cx="106363" cy="107950"/>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67622" name="Rectangle 18"/>
          <p:cNvSpPr>
            <a:spLocks noChangeArrowheads="1"/>
          </p:cNvSpPr>
          <p:nvPr/>
        </p:nvSpPr>
        <p:spPr bwMode="auto">
          <a:xfrm>
            <a:off x="8853489" y="5686425"/>
            <a:ext cx="122237" cy="120650"/>
          </a:xfrm>
          <a:prstGeom prst="rect">
            <a:avLst/>
          </a:prstGeom>
          <a:solidFill>
            <a:srgbClr val="FF0000"/>
          </a:solidFill>
          <a:ln w="31750" algn="ctr">
            <a:noFill/>
            <a:round/>
            <a:headEnd/>
            <a:tailEnd/>
          </a:ln>
        </p:spPr>
        <p:txBody>
          <a:bodyPr wrap="none" anchor="ctr"/>
          <a:lstStyle/>
          <a:p>
            <a:pPr algn="ctr"/>
            <a:endParaRPr lang="en-US"/>
          </a:p>
        </p:txBody>
      </p:sp>
      <p:cxnSp>
        <p:nvCxnSpPr>
          <p:cNvPr id="67623" name="Straight Connector 16"/>
          <p:cNvCxnSpPr>
            <a:cxnSpLocks noChangeShapeType="1"/>
          </p:cNvCxnSpPr>
          <p:nvPr/>
        </p:nvCxnSpPr>
        <p:spPr bwMode="auto">
          <a:xfrm flipV="1">
            <a:off x="2135188" y="6083300"/>
            <a:ext cx="7632700" cy="1588"/>
          </a:xfrm>
          <a:prstGeom prst="line">
            <a:avLst/>
          </a:prstGeom>
          <a:noFill/>
          <a:ln w="31750" algn="ctr">
            <a:solidFill>
              <a:schemeClr val="accent2"/>
            </a:solidFill>
            <a:round/>
            <a:headEnd/>
            <a:tailEnd/>
          </a:ln>
        </p:spPr>
      </p:cxnSp>
      <p:sp>
        <p:nvSpPr>
          <p:cNvPr id="67624" name="Oval 17"/>
          <p:cNvSpPr>
            <a:spLocks noChangeArrowheads="1"/>
          </p:cNvSpPr>
          <p:nvPr/>
        </p:nvSpPr>
        <p:spPr bwMode="auto">
          <a:xfrm>
            <a:off x="3397251" y="6024563"/>
            <a:ext cx="106363" cy="106362"/>
          </a:xfrm>
          <a:prstGeom prst="ellipse">
            <a:avLst/>
          </a:prstGeom>
          <a:solidFill>
            <a:srgbClr val="FF0000"/>
          </a:solidFill>
          <a:ln w="31750" algn="ctr">
            <a:solidFill>
              <a:srgbClr val="FF0000"/>
            </a:solidFill>
            <a:round/>
            <a:headEnd/>
            <a:tailEnd/>
          </a:ln>
        </p:spPr>
        <p:txBody>
          <a:bodyPr wrap="none" anchor="ctr"/>
          <a:lstStyle/>
          <a:p>
            <a:pPr algn="ctr"/>
            <a:endParaRPr lang="en-US"/>
          </a:p>
        </p:txBody>
      </p:sp>
      <p:sp>
        <p:nvSpPr>
          <p:cNvPr id="67625" name="Rectangle 18"/>
          <p:cNvSpPr>
            <a:spLocks noChangeArrowheads="1"/>
          </p:cNvSpPr>
          <p:nvPr/>
        </p:nvSpPr>
        <p:spPr bwMode="auto">
          <a:xfrm>
            <a:off x="8853489" y="6034088"/>
            <a:ext cx="122237" cy="120650"/>
          </a:xfrm>
          <a:prstGeom prst="rect">
            <a:avLst/>
          </a:prstGeom>
          <a:solidFill>
            <a:srgbClr val="FF0000"/>
          </a:solidFill>
          <a:ln w="31750" algn="ctr">
            <a:noFill/>
            <a:round/>
            <a:headEnd/>
            <a:tailEnd/>
          </a:ln>
        </p:spPr>
        <p:txBody>
          <a:bodyPr wrap="none" anchor="ctr"/>
          <a:lstStyle/>
          <a:p>
            <a:pPr algn="ctr"/>
            <a:endParaRPr lang="en-US"/>
          </a:p>
        </p:txBody>
      </p:sp>
      <p:sp>
        <p:nvSpPr>
          <p:cNvPr id="67626" name="Chevron 29"/>
          <p:cNvSpPr>
            <a:spLocks noChangeArrowheads="1"/>
          </p:cNvSpPr>
          <p:nvPr/>
        </p:nvSpPr>
        <p:spPr bwMode="auto">
          <a:xfrm>
            <a:off x="2298701" y="5661026"/>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7627" name="Chevron 30"/>
          <p:cNvSpPr>
            <a:spLocks noChangeAspect="1"/>
          </p:cNvSpPr>
          <p:nvPr/>
        </p:nvSpPr>
        <p:spPr bwMode="auto">
          <a:xfrm flipH="1">
            <a:off x="2298701" y="6021389"/>
            <a:ext cx="142875" cy="142875"/>
          </a:xfrm>
          <a:prstGeom prst="chevron">
            <a:avLst>
              <a:gd name="adj" fmla="val 50000"/>
            </a:avLst>
          </a:prstGeom>
          <a:solidFill>
            <a:schemeClr val="accent1"/>
          </a:solidFill>
          <a:ln w="31750" algn="ctr">
            <a:solidFill>
              <a:schemeClr val="accent2"/>
            </a:solidFill>
            <a:round/>
            <a:headEnd/>
            <a:tailEnd/>
          </a:ln>
        </p:spPr>
        <p:txBody>
          <a:bodyPr wrap="none" anchor="ctr"/>
          <a:lstStyle/>
          <a:p>
            <a:pPr algn="ctr"/>
            <a:endParaRPr lang="en-US"/>
          </a:p>
        </p:txBody>
      </p:sp>
      <p:sp>
        <p:nvSpPr>
          <p:cNvPr id="67628" name="TextBox 228"/>
          <p:cNvSpPr txBox="1">
            <a:spLocks noChangeArrowheads="1"/>
          </p:cNvSpPr>
          <p:nvPr/>
        </p:nvSpPr>
        <p:spPr bwMode="auto">
          <a:xfrm>
            <a:off x="1882775" y="5591176"/>
            <a:ext cx="323850" cy="246063"/>
          </a:xfrm>
          <a:prstGeom prst="rect">
            <a:avLst/>
          </a:prstGeom>
          <a:noFill/>
          <a:ln w="9525">
            <a:noFill/>
            <a:miter lim="800000"/>
            <a:headEnd/>
            <a:tailEnd/>
          </a:ln>
        </p:spPr>
        <p:txBody>
          <a:bodyPr>
            <a:spAutoFit/>
          </a:bodyPr>
          <a:lstStyle/>
          <a:p>
            <a:pPr algn="ctr"/>
            <a:r>
              <a:rPr lang="en-US" sz="1000"/>
              <a:t>A</a:t>
            </a:r>
          </a:p>
        </p:txBody>
      </p:sp>
      <p:sp>
        <p:nvSpPr>
          <p:cNvPr id="67629" name="TextBox 229"/>
          <p:cNvSpPr txBox="1">
            <a:spLocks noChangeArrowheads="1"/>
          </p:cNvSpPr>
          <p:nvPr/>
        </p:nvSpPr>
        <p:spPr bwMode="auto">
          <a:xfrm>
            <a:off x="1882775" y="5991226"/>
            <a:ext cx="323850" cy="246063"/>
          </a:xfrm>
          <a:prstGeom prst="rect">
            <a:avLst/>
          </a:prstGeom>
          <a:noFill/>
          <a:ln w="9525">
            <a:noFill/>
            <a:miter lim="800000"/>
            <a:headEnd/>
            <a:tailEnd/>
          </a:ln>
        </p:spPr>
        <p:txBody>
          <a:bodyPr>
            <a:spAutoFit/>
          </a:bodyPr>
          <a:lstStyle/>
          <a:p>
            <a:pPr algn="ctr"/>
            <a:r>
              <a:rPr lang="en-US" sz="1000"/>
              <a:t>B</a:t>
            </a:r>
          </a:p>
        </p:txBody>
      </p:sp>
      <p:sp>
        <p:nvSpPr>
          <p:cNvPr id="67630" name="Rectangle 20"/>
          <p:cNvSpPr>
            <a:spLocks noChangeArrowheads="1"/>
          </p:cNvSpPr>
          <p:nvPr/>
        </p:nvSpPr>
        <p:spPr bwMode="auto">
          <a:xfrm>
            <a:off x="5384800" y="5573713"/>
            <a:ext cx="1214438" cy="303212"/>
          </a:xfrm>
          <a:prstGeom prst="rect">
            <a:avLst/>
          </a:prstGeom>
          <a:solidFill>
            <a:srgbClr val="FFFF00"/>
          </a:solidFill>
          <a:ln w="31750" algn="ctr">
            <a:solidFill>
              <a:srgbClr val="FFC000"/>
            </a:solidFill>
            <a:round/>
            <a:headEnd/>
            <a:tailEnd/>
          </a:ln>
        </p:spPr>
        <p:txBody>
          <a:bodyPr wrap="none" anchor="ctr"/>
          <a:lstStyle/>
          <a:p>
            <a:pPr algn="ctr"/>
            <a:endParaRPr lang="en-US"/>
          </a:p>
        </p:txBody>
      </p:sp>
      <p:grpSp>
        <p:nvGrpSpPr>
          <p:cNvPr id="67631" name="Group 188"/>
          <p:cNvGrpSpPr>
            <a:grpSpLocks noChangeAspect="1"/>
          </p:cNvGrpSpPr>
          <p:nvPr/>
        </p:nvGrpSpPr>
        <p:grpSpPr bwMode="auto">
          <a:xfrm>
            <a:off x="5303838" y="5716589"/>
            <a:ext cx="107950" cy="73025"/>
            <a:chOff x="7956376" y="548680"/>
            <a:chExt cx="216024" cy="144016"/>
          </a:xfrm>
        </p:grpSpPr>
        <p:cxnSp>
          <p:nvCxnSpPr>
            <p:cNvPr id="67654"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7655"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grpSp>
        <p:nvGrpSpPr>
          <p:cNvPr id="67632" name="Group 188"/>
          <p:cNvGrpSpPr>
            <a:grpSpLocks noChangeAspect="1"/>
          </p:cNvGrpSpPr>
          <p:nvPr/>
        </p:nvGrpSpPr>
        <p:grpSpPr bwMode="auto">
          <a:xfrm>
            <a:off x="6527800" y="5716589"/>
            <a:ext cx="107950" cy="73025"/>
            <a:chOff x="7956376" y="548680"/>
            <a:chExt cx="216024" cy="144016"/>
          </a:xfrm>
        </p:grpSpPr>
        <p:cxnSp>
          <p:nvCxnSpPr>
            <p:cNvPr id="67652" name="Straight Connector 189"/>
            <p:cNvCxnSpPr>
              <a:cxnSpLocks noChangeShapeType="1"/>
            </p:cNvCxnSpPr>
            <p:nvPr/>
          </p:nvCxnSpPr>
          <p:spPr bwMode="auto">
            <a:xfrm>
              <a:off x="7956376" y="548680"/>
              <a:ext cx="216024" cy="144016"/>
            </a:xfrm>
            <a:prstGeom prst="line">
              <a:avLst/>
            </a:prstGeom>
            <a:noFill/>
            <a:ln w="38100" algn="ctr">
              <a:solidFill>
                <a:srgbClr val="FF0000"/>
              </a:solidFill>
              <a:round/>
              <a:headEnd/>
              <a:tailEnd/>
            </a:ln>
          </p:spPr>
        </p:cxnSp>
        <p:cxnSp>
          <p:nvCxnSpPr>
            <p:cNvPr id="67653" name="Straight Connector 190"/>
            <p:cNvCxnSpPr>
              <a:cxnSpLocks noChangeShapeType="1"/>
            </p:cNvCxnSpPr>
            <p:nvPr/>
          </p:nvCxnSpPr>
          <p:spPr bwMode="auto">
            <a:xfrm flipH="1">
              <a:off x="7956376" y="548680"/>
              <a:ext cx="207640" cy="144016"/>
            </a:xfrm>
            <a:prstGeom prst="line">
              <a:avLst/>
            </a:prstGeom>
            <a:noFill/>
            <a:ln w="38100" algn="ctr">
              <a:solidFill>
                <a:srgbClr val="FF0000"/>
              </a:solidFill>
              <a:round/>
              <a:headEnd/>
              <a:tailEnd/>
            </a:ln>
          </p:spPr>
        </p:cxnSp>
      </p:grpSp>
      <p:sp>
        <p:nvSpPr>
          <p:cNvPr id="67633" name="TextBox 32"/>
          <p:cNvSpPr txBox="1">
            <a:spLocks noChangeArrowheads="1"/>
          </p:cNvSpPr>
          <p:nvPr/>
        </p:nvSpPr>
        <p:spPr bwMode="auto">
          <a:xfrm>
            <a:off x="9047164" y="5156201"/>
            <a:ext cx="936625" cy="230832"/>
          </a:xfrm>
          <a:prstGeom prst="rect">
            <a:avLst/>
          </a:prstGeom>
          <a:noFill/>
          <a:ln w="9525">
            <a:noFill/>
            <a:miter lim="800000"/>
            <a:headEnd/>
            <a:tailEnd/>
          </a:ln>
        </p:spPr>
        <p:txBody>
          <a:bodyPr>
            <a:spAutoFit/>
          </a:bodyPr>
          <a:lstStyle/>
          <a:p>
            <a:pPr algn="ctr"/>
            <a:r>
              <a:rPr lang="en-US" sz="900" b="1" dirty="0" err="1">
                <a:latin typeface="+mn-lt"/>
              </a:rPr>
              <a:t>Dendermonde</a:t>
            </a:r>
            <a:endParaRPr lang="en-US" sz="900" b="1" dirty="0">
              <a:latin typeface="+mn-lt"/>
            </a:endParaRPr>
          </a:p>
        </p:txBody>
      </p:sp>
      <p:sp>
        <p:nvSpPr>
          <p:cNvPr id="67634" name="TextBox 32"/>
          <p:cNvSpPr txBox="1">
            <a:spLocks noChangeArrowheads="1"/>
          </p:cNvSpPr>
          <p:nvPr/>
        </p:nvSpPr>
        <p:spPr bwMode="auto">
          <a:xfrm>
            <a:off x="1774826" y="5160964"/>
            <a:ext cx="792163" cy="231775"/>
          </a:xfrm>
          <a:prstGeom prst="rect">
            <a:avLst/>
          </a:prstGeom>
          <a:noFill/>
          <a:ln w="9525">
            <a:noFill/>
            <a:miter lim="800000"/>
            <a:headEnd/>
            <a:tailEnd/>
          </a:ln>
        </p:spPr>
        <p:txBody>
          <a:bodyPr>
            <a:spAutoFit/>
          </a:bodyPr>
          <a:lstStyle/>
          <a:p>
            <a:pPr algn="ctr"/>
            <a:r>
              <a:rPr lang="en-US" sz="900" b="1" dirty="0" err="1">
                <a:latin typeface="+mn-lt"/>
              </a:rPr>
              <a:t>Lokeren</a:t>
            </a:r>
            <a:endParaRPr lang="en-US" sz="900" b="1" dirty="0">
              <a:latin typeface="+mn-lt"/>
            </a:endParaRPr>
          </a:p>
        </p:txBody>
      </p:sp>
      <p:cxnSp>
        <p:nvCxnSpPr>
          <p:cNvPr id="67635" name="Straight Arrow Connector 287"/>
          <p:cNvCxnSpPr>
            <a:cxnSpLocks noChangeShapeType="1"/>
          </p:cNvCxnSpPr>
          <p:nvPr/>
        </p:nvCxnSpPr>
        <p:spPr bwMode="auto">
          <a:xfrm flipH="1">
            <a:off x="3575050" y="4076701"/>
            <a:ext cx="1944688" cy="1547813"/>
          </a:xfrm>
          <a:prstGeom prst="straightConnector1">
            <a:avLst/>
          </a:prstGeom>
          <a:noFill/>
          <a:ln w="12700" algn="ctr">
            <a:solidFill>
              <a:schemeClr val="tx1"/>
            </a:solidFill>
            <a:prstDash val="dash"/>
            <a:round/>
            <a:headEnd/>
            <a:tailEnd type="arrow" w="med" len="med"/>
          </a:ln>
        </p:spPr>
      </p:cxnSp>
      <p:cxnSp>
        <p:nvCxnSpPr>
          <p:cNvPr id="67638" name="Straight Arrow Connector 287"/>
          <p:cNvCxnSpPr>
            <a:cxnSpLocks noChangeShapeType="1"/>
          </p:cNvCxnSpPr>
          <p:nvPr/>
        </p:nvCxnSpPr>
        <p:spPr bwMode="auto">
          <a:xfrm>
            <a:off x="5735639" y="4076700"/>
            <a:ext cx="3095625" cy="1620838"/>
          </a:xfrm>
          <a:prstGeom prst="straightConnector1">
            <a:avLst/>
          </a:prstGeom>
          <a:noFill/>
          <a:ln w="12700" algn="ctr">
            <a:solidFill>
              <a:schemeClr val="tx1"/>
            </a:solidFill>
            <a:prstDash val="dash"/>
            <a:round/>
            <a:headEnd/>
            <a:tailEnd type="arrow" w="med" len="med"/>
          </a:ln>
        </p:spPr>
      </p:cxnSp>
      <p:cxnSp>
        <p:nvCxnSpPr>
          <p:cNvPr id="67639" name="Straight Arrow Connector 287"/>
          <p:cNvCxnSpPr>
            <a:cxnSpLocks noChangeShapeType="1"/>
          </p:cNvCxnSpPr>
          <p:nvPr/>
        </p:nvCxnSpPr>
        <p:spPr bwMode="auto">
          <a:xfrm>
            <a:off x="5735639" y="4076700"/>
            <a:ext cx="3095625" cy="1981200"/>
          </a:xfrm>
          <a:prstGeom prst="straightConnector1">
            <a:avLst/>
          </a:prstGeom>
          <a:noFill/>
          <a:ln w="12700" algn="ctr">
            <a:solidFill>
              <a:schemeClr val="tx1"/>
            </a:solidFill>
            <a:prstDash val="dash"/>
            <a:round/>
            <a:headEnd/>
            <a:tailEnd type="arrow" w="med" len="med"/>
          </a:ln>
        </p:spPr>
      </p:cxnSp>
      <p:cxnSp>
        <p:nvCxnSpPr>
          <p:cNvPr id="66" name="Straight Connector 111"/>
          <p:cNvCxnSpPr/>
          <p:nvPr/>
        </p:nvCxnSpPr>
        <p:spPr bwMode="auto">
          <a:xfrm>
            <a:off x="4870450" y="5300663"/>
            <a:ext cx="2484438"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67642" name="Rectangle 20"/>
          <p:cNvSpPr>
            <a:spLocks noChangeArrowheads="1"/>
          </p:cNvSpPr>
          <p:nvPr/>
        </p:nvSpPr>
        <p:spPr bwMode="auto">
          <a:xfrm flipH="1">
            <a:off x="5375276" y="5876925"/>
            <a:ext cx="1223963" cy="287338"/>
          </a:xfrm>
          <a:prstGeom prst="rect">
            <a:avLst/>
          </a:prstGeom>
          <a:noFill/>
          <a:ln w="31750" algn="ctr">
            <a:solidFill>
              <a:srgbClr val="FFC000"/>
            </a:solidFill>
            <a:prstDash val="sysDash"/>
            <a:round/>
            <a:headEnd/>
            <a:tailEnd/>
          </a:ln>
        </p:spPr>
        <p:txBody>
          <a:bodyPr wrap="none" anchor="ctr"/>
          <a:lstStyle/>
          <a:p>
            <a:pPr algn="ctr"/>
            <a:endParaRPr lang="en-US"/>
          </a:p>
        </p:txBody>
      </p:sp>
      <p:sp>
        <p:nvSpPr>
          <p:cNvPr id="59457" name="Tekstvak 125"/>
          <p:cNvSpPr txBox="1">
            <a:spLocks noChangeArrowheads="1"/>
          </p:cNvSpPr>
          <p:nvPr/>
        </p:nvSpPr>
        <p:spPr bwMode="auto">
          <a:xfrm>
            <a:off x="5663953" y="3284984"/>
            <a:ext cx="576263" cy="338554"/>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nl-BE" sz="1600" b="1" dirty="0"/>
              <a:t>OF</a:t>
            </a:r>
          </a:p>
        </p:txBody>
      </p:sp>
      <p:pic>
        <p:nvPicPr>
          <p:cNvPr id="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3753" y="692697"/>
            <a:ext cx="1236499" cy="1110505"/>
          </a:xfrm>
          <a:prstGeom prst="rect">
            <a:avLst/>
          </a:prstGeom>
          <a:noFill/>
          <a:ln w="9525">
            <a:noFill/>
            <a:miter lim="800000"/>
            <a:headEnd/>
            <a:tailEnd/>
          </a:ln>
        </p:spPr>
      </p:pic>
      <p:cxnSp>
        <p:nvCxnSpPr>
          <p:cNvPr id="75" name="Rechte verbindingslijn 65"/>
          <p:cNvCxnSpPr>
            <a:cxnSpLocks noChangeShapeType="1"/>
          </p:cNvCxnSpPr>
          <p:nvPr/>
        </p:nvCxnSpPr>
        <p:spPr bwMode="auto">
          <a:xfrm>
            <a:off x="4007769" y="1052736"/>
            <a:ext cx="504949" cy="71884"/>
          </a:xfrm>
          <a:prstGeom prst="line">
            <a:avLst/>
          </a:prstGeom>
          <a:noFill/>
          <a:ln w="31750" algn="ctr">
            <a:solidFill>
              <a:srgbClr val="92D050"/>
            </a:solidFill>
            <a:round/>
            <a:headEnd type="arrow" w="med" len="med"/>
            <a:tailEnd type="arrow" w="med" len="med"/>
          </a:ln>
        </p:spPr>
      </p:cxnSp>
      <p:sp>
        <p:nvSpPr>
          <p:cNvPr id="78" name="Rechthoek 35"/>
          <p:cNvSpPr>
            <a:spLocks noChangeArrowheads="1"/>
          </p:cNvSpPr>
          <p:nvPr/>
        </p:nvSpPr>
        <p:spPr bwMode="auto">
          <a:xfrm>
            <a:off x="5214878" y="887586"/>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79" name="Rechthoek 35"/>
          <p:cNvSpPr>
            <a:spLocks noChangeArrowheads="1"/>
          </p:cNvSpPr>
          <p:nvPr/>
        </p:nvSpPr>
        <p:spPr bwMode="auto">
          <a:xfrm>
            <a:off x="4598097" y="3491185"/>
            <a:ext cx="869504" cy="360362"/>
          </a:xfrm>
          <a:prstGeom prst="rect">
            <a:avLst/>
          </a:prstGeom>
          <a:solidFill>
            <a:srgbClr val="B2B2B2"/>
          </a:solidFill>
          <a:ln w="31750" algn="ctr">
            <a:noFill/>
            <a:round/>
            <a:headEnd/>
            <a:tailEnd/>
          </a:ln>
        </p:spPr>
        <p:txBody>
          <a:bodyPr lIns="0" tIns="0" rIns="0" bIns="0" anchor="ctr"/>
          <a:lstStyle/>
          <a:p>
            <a:pPr algn="ctr"/>
            <a:r>
              <a:rPr lang="nl-BE" sz="900" b="1" dirty="0">
                <a:solidFill>
                  <a:schemeClr val="bg1"/>
                </a:solidFill>
              </a:rPr>
              <a:t>KIJKUIT AANNEMER</a:t>
            </a:r>
          </a:p>
        </p:txBody>
      </p:sp>
      <p:sp>
        <p:nvSpPr>
          <p:cNvPr id="81" name="Text Placeholder 1"/>
          <p:cNvSpPr>
            <a:spLocks noGrp="1"/>
          </p:cNvSpPr>
          <p:nvPr>
            <p:ph type="body" sz="quarter" idx="18"/>
          </p:nvPr>
        </p:nvSpPr>
        <p:spPr>
          <a:xfrm>
            <a:off x="9120189" y="154526"/>
            <a:ext cx="2790605" cy="360363"/>
          </a:xfrm>
        </p:spPr>
        <p:txBody>
          <a:bodyPr/>
          <a:lstStyle/>
          <a:p>
            <a:r>
              <a:rPr lang="en-GB" dirty="0"/>
              <a:t>4. </a:t>
            </a:r>
            <a:r>
              <a:rPr lang="en-GB" dirty="0" err="1"/>
              <a:t>Uitzonderlijk</a:t>
            </a:r>
            <a:r>
              <a:rPr lang="en-GB" dirty="0"/>
              <a:t> </a:t>
            </a:r>
            <a:r>
              <a:rPr lang="en-GB" dirty="0" err="1"/>
              <a:t>luidruchtige</a:t>
            </a:r>
            <a:r>
              <a:rPr lang="en-GB" dirty="0"/>
              <a:t> </a:t>
            </a:r>
            <a:r>
              <a:rPr lang="en-GB" dirty="0" err="1"/>
              <a:t>werken</a:t>
            </a:r>
            <a:endParaRPr lang="en-GB" dirty="0"/>
          </a:p>
        </p:txBody>
      </p:sp>
      <p:pic>
        <p:nvPicPr>
          <p:cNvPr id="80" name="Picture 79"/>
          <p:cNvPicPr>
            <a:picLocks noChangeAspect="1"/>
          </p:cNvPicPr>
          <p:nvPr/>
        </p:nvPicPr>
        <p:blipFill rotWithShape="1">
          <a:blip r:embed="rId5"/>
          <a:srcRect r="45756"/>
          <a:stretch/>
        </p:blipFill>
        <p:spPr>
          <a:xfrm>
            <a:off x="5690318" y="5241478"/>
            <a:ext cx="415333" cy="606573"/>
          </a:xfrm>
          <a:prstGeom prst="rect">
            <a:avLst/>
          </a:prstGeom>
        </p:spPr>
      </p:pic>
      <p:pic>
        <p:nvPicPr>
          <p:cNvPr id="86" name="Picture 85"/>
          <p:cNvPicPr>
            <a:picLocks noChangeAspect="1"/>
          </p:cNvPicPr>
          <p:nvPr/>
        </p:nvPicPr>
        <p:blipFill rotWithShape="1">
          <a:blip r:embed="rId5"/>
          <a:srcRect r="45756"/>
          <a:stretch/>
        </p:blipFill>
        <p:spPr>
          <a:xfrm>
            <a:off x="5831838" y="2084297"/>
            <a:ext cx="415333" cy="606573"/>
          </a:xfrm>
          <a:prstGeom prst="rect">
            <a:avLst/>
          </a:prstGeom>
        </p:spPr>
      </p:pic>
      <p:pic>
        <p:nvPicPr>
          <p:cNvPr id="87" name="Picture 86"/>
          <p:cNvPicPr>
            <a:picLocks noChangeAspect="1"/>
          </p:cNvPicPr>
          <p:nvPr/>
        </p:nvPicPr>
        <p:blipFill rotWithShape="1">
          <a:blip r:embed="rId5"/>
          <a:srcRect r="45756"/>
          <a:stretch/>
        </p:blipFill>
        <p:spPr>
          <a:xfrm>
            <a:off x="5427327" y="2062425"/>
            <a:ext cx="415333" cy="606573"/>
          </a:xfrm>
          <a:prstGeom prst="rect">
            <a:avLst/>
          </a:prstGeom>
        </p:spPr>
      </p:pic>
      <p:pic>
        <p:nvPicPr>
          <p:cNvPr id="88" name="Picture 87"/>
          <p:cNvPicPr>
            <a:picLocks noChangeAspect="1"/>
          </p:cNvPicPr>
          <p:nvPr/>
        </p:nvPicPr>
        <p:blipFill rotWithShape="1">
          <a:blip r:embed="rId5"/>
          <a:srcRect r="45756"/>
          <a:stretch/>
        </p:blipFill>
        <p:spPr>
          <a:xfrm>
            <a:off x="6112881" y="5241758"/>
            <a:ext cx="415333" cy="606573"/>
          </a:xfrm>
          <a:prstGeom prst="rect">
            <a:avLst/>
          </a:prstGeom>
        </p:spPr>
      </p:pic>
      <p:grpSp>
        <p:nvGrpSpPr>
          <p:cNvPr id="6" name="Group 5"/>
          <p:cNvGrpSpPr/>
          <p:nvPr/>
        </p:nvGrpSpPr>
        <p:grpSpPr>
          <a:xfrm>
            <a:off x="5257590" y="4652879"/>
            <a:ext cx="441537" cy="975604"/>
            <a:chOff x="9153480" y="2899296"/>
            <a:chExt cx="971510" cy="2260963"/>
          </a:xfrm>
        </p:grpSpPr>
        <p:pic>
          <p:nvPicPr>
            <p:cNvPr id="89" name="Picture 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53480" y="2924944"/>
              <a:ext cx="946199" cy="2235315"/>
            </a:xfrm>
            <a:prstGeom prst="rect">
              <a:avLst/>
            </a:prstGeom>
          </p:spPr>
        </p:pic>
        <p:sp>
          <p:nvSpPr>
            <p:cNvPr id="90" name="TextBox 89"/>
            <p:cNvSpPr txBox="1"/>
            <p:nvPr/>
          </p:nvSpPr>
          <p:spPr>
            <a:xfrm>
              <a:off x="9836958" y="2899296"/>
              <a:ext cx="288032" cy="523220"/>
            </a:xfrm>
            <a:prstGeom prst="rect">
              <a:avLst/>
            </a:prstGeom>
            <a:noFill/>
          </p:spPr>
          <p:txBody>
            <a:bodyPr wrap="square" rtlCol="0">
              <a:spAutoFit/>
            </a:bodyPr>
            <a:lstStyle/>
            <a:p>
              <a:r>
                <a:rPr lang="fr-BE" sz="2800" dirty="0"/>
                <a:t>*</a:t>
              </a:r>
              <a:endParaRPr lang="fr-BE" dirty="0"/>
            </a:p>
          </p:txBody>
        </p:sp>
      </p:grpSp>
      <p:pic>
        <p:nvPicPr>
          <p:cNvPr id="91" name="Picture 9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71475" y="1278630"/>
            <a:ext cx="347179" cy="820180"/>
          </a:xfrm>
          <a:prstGeom prst="rect">
            <a:avLst/>
          </a:prstGeom>
        </p:spPr>
      </p:pic>
      <p:pic>
        <p:nvPicPr>
          <p:cNvPr id="92" name="Picture 9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82182" y="3762948"/>
            <a:ext cx="347179" cy="820180"/>
          </a:xfrm>
          <a:prstGeom prst="rect">
            <a:avLst/>
          </a:prstGeom>
        </p:spPr>
      </p:pic>
      <p:pic>
        <p:nvPicPr>
          <p:cNvPr id="7" name="Picture 6"/>
          <p:cNvPicPr>
            <a:picLocks noChangeAspect="1"/>
          </p:cNvPicPr>
          <p:nvPr/>
        </p:nvPicPr>
        <p:blipFill>
          <a:blip r:embed="rId8"/>
          <a:stretch>
            <a:fillRect/>
          </a:stretch>
        </p:blipFill>
        <p:spPr>
          <a:xfrm>
            <a:off x="7080455" y="4759155"/>
            <a:ext cx="207282" cy="170703"/>
          </a:xfrm>
          <a:prstGeom prst="rect">
            <a:avLst/>
          </a:prstGeom>
        </p:spPr>
      </p:pic>
      <p:pic>
        <p:nvPicPr>
          <p:cNvPr id="97"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0032" y="5008523"/>
            <a:ext cx="208128" cy="169365"/>
          </a:xfrm>
          <a:prstGeom prst="rect">
            <a:avLst/>
          </a:prstGeom>
          <a:noFill/>
          <a:ln w="9525">
            <a:noFill/>
            <a:miter lim="800000"/>
            <a:headEnd/>
            <a:tailEnd/>
          </a:ln>
        </p:spPr>
      </p:pic>
      <p:pic>
        <p:nvPicPr>
          <p:cNvPr id="98"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63797" y="4773516"/>
            <a:ext cx="208128" cy="169365"/>
          </a:xfrm>
          <a:prstGeom prst="rect">
            <a:avLst/>
          </a:prstGeom>
          <a:noFill/>
          <a:ln w="9525">
            <a:noFill/>
            <a:miter lim="800000"/>
            <a:headEnd/>
            <a:tailEnd/>
          </a:ln>
        </p:spPr>
      </p:pic>
      <p:pic>
        <p:nvPicPr>
          <p:cNvPr id="99" name="Picture 11" descr="D:\Documents And Settings\GQR7802\Local Settings\Temporary Internet Files\Content.IE5\HNYX0581\MC90044131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38120" y="5023180"/>
            <a:ext cx="284822" cy="231775"/>
          </a:xfrm>
          <a:prstGeom prst="rect">
            <a:avLst/>
          </a:prstGeom>
          <a:noFill/>
          <a:ln w="9525">
            <a:noFill/>
            <a:miter lim="800000"/>
            <a:headEnd/>
            <a:tailEnd/>
          </a:ln>
        </p:spPr>
      </p:pic>
      <p:pic>
        <p:nvPicPr>
          <p:cNvPr id="100"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0337" y="1988050"/>
            <a:ext cx="208128" cy="169365"/>
          </a:xfrm>
          <a:prstGeom prst="rect">
            <a:avLst/>
          </a:prstGeom>
          <a:noFill/>
          <a:ln w="9525">
            <a:noFill/>
            <a:miter lim="800000"/>
            <a:headEnd/>
            <a:tailEnd/>
          </a:ln>
        </p:spPr>
      </p:pic>
      <p:pic>
        <p:nvPicPr>
          <p:cNvPr id="101"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58928" y="2252120"/>
            <a:ext cx="208128" cy="169365"/>
          </a:xfrm>
          <a:prstGeom prst="rect">
            <a:avLst/>
          </a:prstGeom>
          <a:noFill/>
          <a:ln w="9525">
            <a:noFill/>
            <a:miter lim="800000"/>
            <a:headEnd/>
            <a:tailEnd/>
          </a:ln>
        </p:spPr>
      </p:pic>
      <p:pic>
        <p:nvPicPr>
          <p:cNvPr id="102"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55654" y="1934867"/>
            <a:ext cx="208128" cy="169365"/>
          </a:xfrm>
          <a:prstGeom prst="rect">
            <a:avLst/>
          </a:prstGeom>
          <a:noFill/>
          <a:ln w="9525">
            <a:noFill/>
            <a:miter lim="800000"/>
            <a:headEnd/>
            <a:tailEnd/>
          </a:ln>
        </p:spPr>
      </p:pic>
      <p:pic>
        <p:nvPicPr>
          <p:cNvPr id="103" name="Picture 11" descr="D:\Documents And Settings\GQR7802\Local Settings\Temporary Internet Files\Content.IE5\HNYX0581\MC90044131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63797" y="2138803"/>
            <a:ext cx="208128" cy="169365"/>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p:txBody>
          <a:bodyPr/>
          <a:lstStyle/>
          <a:p>
            <a:endParaRPr lang="en-GB"/>
          </a:p>
        </p:txBody>
      </p:sp>
      <p:sp>
        <p:nvSpPr>
          <p:cNvPr id="70661" name="Text Box 2"/>
          <p:cNvSpPr txBox="1">
            <a:spLocks noChangeArrowheads="1"/>
          </p:cNvSpPr>
          <p:nvPr/>
        </p:nvSpPr>
        <p:spPr bwMode="auto">
          <a:xfrm>
            <a:off x="4583113" y="188914"/>
            <a:ext cx="3009900" cy="6188075"/>
          </a:xfrm>
          <a:prstGeom prst="rect">
            <a:avLst/>
          </a:prstGeom>
          <a:noFill/>
          <a:ln w="31750" algn="ctr">
            <a:noFill/>
            <a:miter lim="800000"/>
            <a:headEnd/>
            <a:tailEnd/>
          </a:ln>
        </p:spPr>
        <p:txBody>
          <a:bodyPr wrap="none">
            <a:spAutoFit/>
          </a:bodyPr>
          <a:lstStyle/>
          <a:p>
            <a:pPr algn="ctr"/>
            <a:r>
              <a:rPr lang="en-US" sz="40000">
                <a:solidFill>
                  <a:srgbClr val="BDE2F6"/>
                </a:solidFill>
              </a:rPr>
              <a:t>?</a:t>
            </a:r>
            <a:endParaRPr lang="en-US"/>
          </a:p>
        </p:txBody>
      </p:sp>
      <p:sp>
        <p:nvSpPr>
          <p:cNvPr id="70662" name="Rectangle 3"/>
          <p:cNvSpPr>
            <a:spLocks noChangeArrowheads="1"/>
          </p:cNvSpPr>
          <p:nvPr/>
        </p:nvSpPr>
        <p:spPr bwMode="auto">
          <a:xfrm>
            <a:off x="2063750" y="2852739"/>
            <a:ext cx="8135938" cy="865187"/>
          </a:xfrm>
          <a:prstGeom prst="rect">
            <a:avLst/>
          </a:prstGeom>
          <a:noFill/>
          <a:ln w="9525">
            <a:noFill/>
            <a:miter lim="800000"/>
            <a:headEnd/>
            <a:tailEnd/>
          </a:ln>
        </p:spPr>
        <p:txBody>
          <a:bodyPr lIns="0" tIns="0" rIns="0" bIns="0"/>
          <a:lstStyle/>
          <a:p>
            <a:pPr algn="ctr" eaLnBrk="0" hangingPunct="0"/>
            <a:r>
              <a:rPr lang="en-US" sz="6600" b="1">
                <a:solidFill>
                  <a:srgbClr val="1660A4"/>
                </a:solidFill>
              </a:rPr>
              <a:t>VRAGEN?</a:t>
            </a:r>
            <a:endParaRPr lang="en-US" sz="6600" dirty="0">
              <a:solidFill>
                <a:srgbClr val="1660A4"/>
              </a:solidFill>
            </a:endParaRPr>
          </a:p>
        </p:txBody>
      </p:sp>
    </p:spTree>
    <p:extLst>
      <p:ext uri="{BB962C8B-B14F-4D97-AF65-F5344CB8AC3E}">
        <p14:creationId xmlns:p14="http://schemas.microsoft.com/office/powerpoint/2010/main" val="2442532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71464" y="1484784"/>
            <a:ext cx="9300879" cy="4244400"/>
          </a:xfrm>
          <a:prstGeom prst="rect">
            <a:avLst/>
          </a:prstGeom>
        </p:spPr>
        <p:txBody>
          <a:bodyPr/>
          <a:lstStyle/>
          <a:p>
            <a:r>
              <a:rPr lang="nl-BE" sz="2000" b="1" dirty="0">
                <a:solidFill>
                  <a:schemeClr val="tx1"/>
                </a:solidFill>
              </a:rPr>
              <a:t>Familiefoto "Aannemer"</a:t>
            </a:r>
            <a:br>
              <a:rPr lang="nl-BE" sz="2000" b="1" dirty="0">
                <a:solidFill>
                  <a:schemeClr val="tx1"/>
                </a:solidFill>
              </a:rPr>
            </a:br>
            <a:br>
              <a:rPr lang="nl-BE" sz="2000" b="1" dirty="0">
                <a:solidFill>
                  <a:schemeClr val="tx1"/>
                </a:solidFill>
              </a:rPr>
            </a:br>
            <a:r>
              <a:rPr lang="nl-BE" sz="2000" b="1" dirty="0"/>
              <a:t>0. Inleiding</a:t>
            </a:r>
            <a:br>
              <a:rPr lang="nl-BE" sz="2000" b="1" dirty="0"/>
            </a:br>
            <a:br>
              <a:rPr lang="nl-BE" sz="2000" b="1" dirty="0">
                <a:solidFill>
                  <a:schemeClr val="tx1"/>
                </a:solidFill>
              </a:rPr>
            </a:br>
            <a:r>
              <a:rPr lang="nl-BE" sz="2000" b="1" dirty="0">
                <a:solidFill>
                  <a:schemeClr val="tx1"/>
                </a:solidFill>
              </a:rPr>
              <a:t>1. Beveiligingssysteem met kijkuit</a:t>
            </a:r>
          </a:p>
          <a:p>
            <a:br>
              <a:rPr lang="nl-BE" sz="2000" b="1" dirty="0">
                <a:solidFill>
                  <a:schemeClr val="tx1"/>
                </a:solidFill>
              </a:rPr>
            </a:br>
            <a:r>
              <a:rPr lang="nl-BE" sz="2000" b="1" dirty="0">
                <a:solidFill>
                  <a:schemeClr val="tx1"/>
                </a:solidFill>
              </a:rPr>
              <a:t>2. Incidenten / Specifieke situaties</a:t>
            </a:r>
          </a:p>
          <a:p>
            <a:endParaRPr lang="nl-BE" sz="2000" b="1" dirty="0">
              <a:solidFill>
                <a:schemeClr val="tx1"/>
              </a:solidFill>
            </a:endParaRPr>
          </a:p>
          <a:p>
            <a:r>
              <a:rPr lang="nl-BE" sz="2000" b="1" dirty="0">
                <a:solidFill>
                  <a:schemeClr val="tx1"/>
                </a:solidFill>
              </a:rPr>
              <a:t>3. Einde van de werken</a:t>
            </a:r>
          </a:p>
          <a:p>
            <a:endParaRPr lang="nl-BE" sz="2000" b="1" dirty="0">
              <a:solidFill>
                <a:schemeClr val="tx1"/>
              </a:solidFill>
            </a:endParaRPr>
          </a:p>
          <a:p>
            <a:r>
              <a:rPr lang="nl-BE" sz="2000" b="1" dirty="0">
                <a:solidFill>
                  <a:schemeClr val="tx1"/>
                </a:solidFill>
              </a:rPr>
              <a:t>4. Uitzonderlijk luidruchtige werken</a:t>
            </a:r>
          </a:p>
          <a:p>
            <a:br>
              <a:rPr lang="nl-BE" sz="2000" dirty="0">
                <a:solidFill>
                  <a:schemeClr val="tx1"/>
                </a:solidFill>
              </a:rPr>
            </a:br>
            <a:endParaRPr lang="en-GB" sz="2000" dirty="0">
              <a:solidFill>
                <a:schemeClr val="tx1"/>
              </a:solidFill>
            </a:endParaRPr>
          </a:p>
        </p:txBody>
      </p:sp>
      <p:sp>
        <p:nvSpPr>
          <p:cNvPr id="3" name="Slide Number Placeholder 2"/>
          <p:cNvSpPr>
            <a:spLocks noGrp="1"/>
          </p:cNvSpPr>
          <p:nvPr>
            <p:ph type="sldNum" sz="quarter" idx="4294967295"/>
          </p:nvPr>
        </p:nvSpPr>
        <p:spPr>
          <a:xfrm>
            <a:off x="11768138" y="6492875"/>
            <a:ext cx="423862" cy="365125"/>
          </a:xfrm>
          <a:prstGeom prst="rect">
            <a:avLst/>
          </a:prstGeom>
        </p:spPr>
        <p:txBody>
          <a:bodyPr/>
          <a:lstStyle/>
          <a:p>
            <a:fld id="{070B80B4-B953-6547-A044-6E303DFD4AF3}" type="slidenum">
              <a:rPr lang="nl-BE" smtClean="0"/>
              <a:pPr/>
              <a:t>8</a:t>
            </a:fld>
            <a:endParaRPr lang="nl-BE" dirty="0"/>
          </a:p>
        </p:txBody>
      </p:sp>
      <p:sp>
        <p:nvSpPr>
          <p:cNvPr id="6" name="Titre 1"/>
          <p:cNvSpPr txBox="1">
            <a:spLocks/>
          </p:cNvSpPr>
          <p:nvPr/>
        </p:nvSpPr>
        <p:spPr>
          <a:xfrm>
            <a:off x="2504099" y="332656"/>
            <a:ext cx="9180612" cy="1411328"/>
          </a:xfrm>
          <a:prstGeom prst="rect">
            <a:avLst/>
          </a:prstGeom>
        </p:spPr>
        <p:txBody>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pPr fontAlgn="auto">
              <a:spcAft>
                <a:spcPts val="0"/>
              </a:spcAft>
            </a:pPr>
            <a:r>
              <a:rPr lang="fr-FR" sz="4800" b="1" dirty="0" err="1">
                <a:latin typeface="+mn-lt"/>
                <a:cs typeface="Arial" panose="020B0604020202020204" pitchFamily="34" charset="0"/>
              </a:rPr>
              <a:t>Inhoud</a:t>
            </a:r>
            <a:endParaRPr lang="fr-FR" sz="4800" b="1" dirty="0">
              <a:latin typeface="+mn-lt"/>
              <a:cs typeface="Arial" panose="020B0604020202020204" pitchFamily="34" charset="0"/>
            </a:endParaRPr>
          </a:p>
        </p:txBody>
      </p:sp>
    </p:spTree>
    <p:extLst>
      <p:ext uri="{BB962C8B-B14F-4D97-AF65-F5344CB8AC3E}">
        <p14:creationId xmlns:p14="http://schemas.microsoft.com/office/powerpoint/2010/main" val="336697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41"/>
          <p:cNvCxnSpPr/>
          <p:nvPr/>
        </p:nvCxnSpPr>
        <p:spPr bwMode="auto">
          <a:xfrm flipH="1" flipV="1">
            <a:off x="6726805" y="5155361"/>
            <a:ext cx="504057" cy="1"/>
          </a:xfrm>
          <a:prstGeom prst="line">
            <a:avLst/>
          </a:prstGeom>
          <a:solidFill>
            <a:srgbClr val="00B0F0"/>
          </a:solidFill>
          <a:ln w="31750" cap="flat" cmpd="sng" algn="ctr">
            <a:solidFill>
              <a:srgbClr val="FF9900"/>
            </a:solidFill>
            <a:prstDash val="solid"/>
            <a:round/>
            <a:headEnd type="none" w="med" len="med"/>
            <a:tailEnd type="none" w="med" len="med"/>
          </a:ln>
          <a:effectLst/>
        </p:spPr>
      </p:cxnSp>
      <p:cxnSp>
        <p:nvCxnSpPr>
          <p:cNvPr id="33" name="Connecteur droit 40"/>
          <p:cNvCxnSpPr/>
          <p:nvPr/>
        </p:nvCxnSpPr>
        <p:spPr bwMode="auto">
          <a:xfrm flipH="1">
            <a:off x="6721841" y="2846024"/>
            <a:ext cx="1584176" cy="0"/>
          </a:xfrm>
          <a:prstGeom prst="line">
            <a:avLst/>
          </a:prstGeom>
          <a:solidFill>
            <a:srgbClr val="00B0F0"/>
          </a:solidFill>
          <a:ln w="31750" cap="flat" cmpd="sng" algn="ctr">
            <a:solidFill>
              <a:srgbClr val="BAE18F"/>
            </a:solidFill>
            <a:prstDash val="solid"/>
            <a:round/>
            <a:headEnd type="none" w="med" len="med"/>
            <a:tailEnd type="none" w="med" len="med"/>
          </a:ln>
          <a:effectLst/>
        </p:spPr>
      </p:cxnSp>
      <p:cxnSp>
        <p:nvCxnSpPr>
          <p:cNvPr id="34" name="Connecteur droit 12"/>
          <p:cNvCxnSpPr/>
          <p:nvPr/>
        </p:nvCxnSpPr>
        <p:spPr bwMode="auto">
          <a:xfrm flipH="1">
            <a:off x="6525479" y="1203975"/>
            <a:ext cx="1584176" cy="0"/>
          </a:xfrm>
          <a:prstGeom prst="line">
            <a:avLst/>
          </a:prstGeom>
          <a:solidFill>
            <a:srgbClr val="00B0F0"/>
          </a:solidFill>
          <a:ln w="31750" cap="flat" cmpd="sng" algn="ctr">
            <a:solidFill>
              <a:srgbClr val="00B050"/>
            </a:solidFill>
            <a:prstDash val="solid"/>
            <a:round/>
            <a:headEnd type="none" w="med" len="med"/>
            <a:tailEnd type="none" w="med" len="med"/>
          </a:ln>
          <a:effectLst/>
        </p:spPr>
      </p:cxnSp>
      <p:cxnSp>
        <p:nvCxnSpPr>
          <p:cNvPr id="35" name="Connecteur droit 13"/>
          <p:cNvCxnSpPr/>
          <p:nvPr/>
        </p:nvCxnSpPr>
        <p:spPr bwMode="auto">
          <a:xfrm flipH="1">
            <a:off x="6525479" y="1950451"/>
            <a:ext cx="1584176" cy="0"/>
          </a:xfrm>
          <a:prstGeom prst="line">
            <a:avLst/>
          </a:prstGeom>
          <a:solidFill>
            <a:srgbClr val="00B0F0"/>
          </a:solidFill>
          <a:ln w="31750" cap="flat" cmpd="sng" algn="ctr">
            <a:solidFill>
              <a:srgbClr val="92D050"/>
            </a:solidFill>
            <a:prstDash val="solid"/>
            <a:round/>
            <a:headEnd type="none" w="med" len="med"/>
            <a:tailEnd type="none" w="med" len="med"/>
          </a:ln>
          <a:effectLst/>
        </p:spPr>
      </p:cxnSp>
      <p:cxnSp>
        <p:nvCxnSpPr>
          <p:cNvPr id="36" name="Connecteur droit 14"/>
          <p:cNvCxnSpPr/>
          <p:nvPr/>
        </p:nvCxnSpPr>
        <p:spPr bwMode="auto">
          <a:xfrm flipH="1">
            <a:off x="6220694" y="3528173"/>
            <a:ext cx="1584176" cy="0"/>
          </a:xfrm>
          <a:prstGeom prst="line">
            <a:avLst/>
          </a:prstGeom>
          <a:solidFill>
            <a:srgbClr val="00B0F0"/>
          </a:solidFill>
          <a:ln w="31750" cap="flat" cmpd="sng" algn="ctr">
            <a:solidFill>
              <a:srgbClr val="FFFF00"/>
            </a:solidFill>
            <a:prstDash val="solid"/>
            <a:round/>
            <a:headEnd type="none" w="med" len="med"/>
            <a:tailEnd type="none" w="med" len="med"/>
          </a:ln>
          <a:effectLst/>
        </p:spPr>
      </p:cxnSp>
      <p:cxnSp>
        <p:nvCxnSpPr>
          <p:cNvPr id="37" name="Connecteur droit 15"/>
          <p:cNvCxnSpPr/>
          <p:nvPr/>
        </p:nvCxnSpPr>
        <p:spPr bwMode="auto">
          <a:xfrm flipH="1" flipV="1">
            <a:off x="6717644" y="4354258"/>
            <a:ext cx="504057" cy="1"/>
          </a:xfrm>
          <a:prstGeom prst="line">
            <a:avLst/>
          </a:prstGeom>
          <a:solidFill>
            <a:srgbClr val="00B0F0"/>
          </a:solidFill>
          <a:ln w="31750" cap="flat" cmpd="sng" algn="ctr">
            <a:solidFill>
              <a:srgbClr val="FFCC00"/>
            </a:solidFill>
            <a:prstDash val="solid"/>
            <a:round/>
            <a:headEnd type="none" w="med" len="med"/>
            <a:tailEnd type="none" w="med" len="med"/>
          </a:ln>
          <a:effectLst/>
        </p:spPr>
      </p:cxnSp>
      <p:sp>
        <p:nvSpPr>
          <p:cNvPr id="38" name="Forme libre 17"/>
          <p:cNvSpPr/>
          <p:nvPr/>
        </p:nvSpPr>
        <p:spPr>
          <a:xfrm>
            <a:off x="3365495" y="922642"/>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00B050"/>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FR" sz="800" kern="0" dirty="0">
              <a:solidFill>
                <a:prstClr val="black">
                  <a:hueOff val="0"/>
                  <a:satOff val="0"/>
                  <a:lumOff val="0"/>
                  <a:alphaOff val="0"/>
                </a:prstClr>
              </a:solidFill>
              <a:latin typeface="Arial"/>
              <a:cs typeface="Arial"/>
            </a:endParaRPr>
          </a:p>
        </p:txBody>
      </p:sp>
      <p:sp>
        <p:nvSpPr>
          <p:cNvPr id="39" name="Forme libre 18"/>
          <p:cNvSpPr/>
          <p:nvPr/>
        </p:nvSpPr>
        <p:spPr>
          <a:xfrm>
            <a:off x="2065855" y="836713"/>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00B050">
              <a:lumMod val="75000"/>
            </a:srgbClr>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prstClr val="white"/>
                </a:solidFill>
                <a:latin typeface="+mn-lt"/>
                <a:cs typeface="Arial"/>
              </a:rPr>
              <a:t>Totale </a:t>
            </a:r>
            <a:r>
              <a:rPr lang="fr-FR" sz="1200" b="1" kern="0" dirty="0" err="1">
                <a:solidFill>
                  <a:prstClr val="white"/>
                </a:solidFill>
                <a:latin typeface="+mn-lt"/>
                <a:cs typeface="Arial"/>
              </a:rPr>
              <a:t>lijnsonder-breking</a:t>
            </a:r>
            <a:endParaRPr lang="fr-FR" sz="1200" b="1" kern="0" dirty="0">
              <a:solidFill>
                <a:prstClr val="white"/>
              </a:solidFill>
              <a:latin typeface="+mn-lt"/>
              <a:cs typeface="Arial"/>
            </a:endParaRPr>
          </a:p>
        </p:txBody>
      </p:sp>
      <p:sp>
        <p:nvSpPr>
          <p:cNvPr id="40" name="Forme libre 19"/>
          <p:cNvSpPr/>
          <p:nvPr/>
        </p:nvSpPr>
        <p:spPr>
          <a:xfrm>
            <a:off x="3366934" y="1669118"/>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92D050"/>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BE" sz="800" kern="0" dirty="0">
              <a:solidFill>
                <a:prstClr val="black">
                  <a:hueOff val="0"/>
                  <a:satOff val="0"/>
                  <a:lumOff val="0"/>
                  <a:alphaOff val="0"/>
                </a:prstClr>
              </a:solidFill>
              <a:latin typeface="Arial"/>
              <a:cs typeface="Arial"/>
            </a:endParaRPr>
          </a:p>
        </p:txBody>
      </p:sp>
      <p:sp>
        <p:nvSpPr>
          <p:cNvPr id="41" name="Forme libre 20"/>
          <p:cNvSpPr/>
          <p:nvPr/>
        </p:nvSpPr>
        <p:spPr>
          <a:xfrm>
            <a:off x="2064992" y="1607338"/>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92D05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err="1">
                <a:solidFill>
                  <a:prstClr val="white"/>
                </a:solidFill>
                <a:latin typeface="+mn-lt"/>
                <a:cs typeface="Arial"/>
              </a:rPr>
              <a:t>Spoor</a:t>
            </a:r>
            <a:r>
              <a:rPr lang="fr-FR" sz="1200" b="1" kern="0" dirty="0">
                <a:solidFill>
                  <a:prstClr val="white"/>
                </a:solidFill>
                <a:latin typeface="+mn-lt"/>
                <a:cs typeface="Arial"/>
              </a:rPr>
              <a:t> </a:t>
            </a:r>
            <a:r>
              <a:rPr lang="fr-FR" sz="1200" b="1" kern="0" dirty="0" err="1">
                <a:solidFill>
                  <a:prstClr val="white"/>
                </a:solidFill>
                <a:latin typeface="+mn-lt"/>
                <a:cs typeface="Arial"/>
              </a:rPr>
              <a:t>buiten</a:t>
            </a:r>
            <a:r>
              <a:rPr lang="fr-FR" sz="1200" b="1" kern="0" dirty="0">
                <a:solidFill>
                  <a:prstClr val="white"/>
                </a:solidFill>
                <a:latin typeface="+mn-lt"/>
                <a:cs typeface="Arial"/>
              </a:rPr>
              <a:t> </a:t>
            </a:r>
            <a:r>
              <a:rPr lang="fr-FR" sz="1200" b="1" kern="0" dirty="0" err="1">
                <a:solidFill>
                  <a:prstClr val="white"/>
                </a:solidFill>
                <a:latin typeface="+mn-lt"/>
                <a:cs typeface="Arial"/>
              </a:rPr>
              <a:t>dienst</a:t>
            </a:r>
            <a:endParaRPr lang="fr-BE" sz="1200" b="1" kern="0" dirty="0">
              <a:solidFill>
                <a:prstClr val="white"/>
              </a:solidFill>
              <a:latin typeface="+mn-lt"/>
              <a:cs typeface="Arial"/>
            </a:endParaRPr>
          </a:p>
        </p:txBody>
      </p:sp>
      <p:sp>
        <p:nvSpPr>
          <p:cNvPr id="42" name="Forme libre 21"/>
          <p:cNvSpPr/>
          <p:nvPr/>
        </p:nvSpPr>
        <p:spPr>
          <a:xfrm>
            <a:off x="3377351" y="324684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FF00"/>
            </a:solidFill>
            <a:prstDash val="sysDot"/>
          </a:ln>
          <a:effectLst/>
        </p:spPr>
        <p:txBody>
          <a:bodyPr spcFirstLastPara="0" vert="horz" wrap="square" lIns="30481" tIns="45490" rIns="60730" bIns="45491" numCol="1" spcCol="1270" anchor="ctr" anchorCtr="0">
            <a:noAutofit/>
          </a:bodyPr>
          <a:lstStyle/>
          <a:p>
            <a:pPr marL="0" lvl="1" defTabSz="355600" fontAlgn="auto">
              <a:lnSpc>
                <a:spcPct val="90000"/>
              </a:lnSpc>
              <a:spcBef>
                <a:spcPts val="0"/>
              </a:spcBef>
              <a:spcAft>
                <a:spcPct val="15000"/>
              </a:spcAft>
              <a:defRPr/>
            </a:pPr>
            <a:endParaRPr lang="fr-BE" sz="1100" kern="0" dirty="0">
              <a:solidFill>
                <a:prstClr val="black">
                  <a:hueOff val="0"/>
                  <a:satOff val="0"/>
                  <a:lumOff val="0"/>
                  <a:alphaOff val="0"/>
                </a:prstClr>
              </a:solidFill>
              <a:latin typeface="+mn-lt"/>
              <a:cs typeface="Arial"/>
            </a:endParaRPr>
          </a:p>
        </p:txBody>
      </p:sp>
      <p:sp>
        <p:nvSpPr>
          <p:cNvPr id="43" name="Forme libre 22"/>
          <p:cNvSpPr/>
          <p:nvPr/>
        </p:nvSpPr>
        <p:spPr>
          <a:xfrm>
            <a:off x="2075409" y="3185059"/>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FF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err="1">
                <a:solidFill>
                  <a:prstClr val="black"/>
                </a:solidFill>
                <a:latin typeface="+mn-lt"/>
                <a:cs typeface="Arial"/>
              </a:rPr>
              <a:t>Gematerialiseerd</a:t>
            </a:r>
            <a:r>
              <a:rPr lang="fr-FR" sz="1200" b="1" kern="0" dirty="0">
                <a:solidFill>
                  <a:prstClr val="black"/>
                </a:solidFill>
                <a:latin typeface="+mn-lt"/>
                <a:cs typeface="Arial"/>
              </a:rPr>
              <a:t> </a:t>
            </a:r>
            <a:r>
              <a:rPr lang="fr-FR" sz="1200" b="1" kern="0" dirty="0" err="1">
                <a:solidFill>
                  <a:prstClr val="black"/>
                </a:solidFill>
                <a:latin typeface="+mn-lt"/>
                <a:cs typeface="Arial"/>
              </a:rPr>
              <a:t>sperren</a:t>
            </a:r>
            <a:r>
              <a:rPr lang="fr-FR" sz="1200" b="1" kern="0" dirty="0">
                <a:solidFill>
                  <a:prstClr val="black"/>
                </a:solidFill>
                <a:latin typeface="+mn-lt"/>
                <a:cs typeface="Arial"/>
              </a:rPr>
              <a:t> van de </a:t>
            </a:r>
            <a:r>
              <a:rPr lang="fr-FR" sz="1200" b="1" kern="0" dirty="0" err="1">
                <a:solidFill>
                  <a:prstClr val="black"/>
                </a:solidFill>
                <a:latin typeface="+mn-lt"/>
                <a:cs typeface="Arial"/>
              </a:rPr>
              <a:t>bewegingen</a:t>
            </a:r>
            <a:endParaRPr lang="fr-BE" sz="1200" b="1" kern="0" dirty="0">
              <a:solidFill>
                <a:prstClr val="black"/>
              </a:solidFill>
              <a:latin typeface="+mn-lt"/>
              <a:cs typeface="Arial"/>
            </a:endParaRPr>
          </a:p>
        </p:txBody>
      </p:sp>
      <p:sp>
        <p:nvSpPr>
          <p:cNvPr id="44" name="Forme libre 23"/>
          <p:cNvSpPr/>
          <p:nvPr/>
        </p:nvSpPr>
        <p:spPr>
          <a:xfrm>
            <a:off x="3365494" y="4093600"/>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FFCC00"/>
            </a:solidFill>
            <a:prstDash val="sysDot"/>
          </a:ln>
          <a:effectLst/>
        </p:spPr>
        <p:txBody>
          <a:bodyPr spcFirstLastPara="0" vert="horz" wrap="square" lIns="30481" tIns="45490" rIns="60730" bIns="45491" numCol="1" spcCol="1270" anchor="ctr" anchorCtr="0">
            <a:noAutofit/>
          </a:bodyPr>
          <a:lstStyle/>
          <a:p>
            <a:pPr marL="0" lvl="1" defTabSz="355600" fontAlgn="auto">
              <a:lnSpc>
                <a:spcPct val="90000"/>
              </a:lnSpc>
              <a:spcBef>
                <a:spcPts val="0"/>
              </a:spcBef>
              <a:spcAft>
                <a:spcPct val="15000"/>
              </a:spcAft>
              <a:defRPr/>
            </a:pPr>
            <a:endParaRPr lang="fr-BE" sz="1100" kern="0" dirty="0">
              <a:solidFill>
                <a:prstClr val="black">
                  <a:hueOff val="0"/>
                  <a:satOff val="0"/>
                  <a:lumOff val="0"/>
                  <a:alphaOff val="0"/>
                </a:prstClr>
              </a:solidFill>
              <a:latin typeface="+mn-lt"/>
              <a:cs typeface="Arial"/>
            </a:endParaRPr>
          </a:p>
        </p:txBody>
      </p:sp>
      <p:sp>
        <p:nvSpPr>
          <p:cNvPr id="45" name="Forme libre 24"/>
          <p:cNvSpPr/>
          <p:nvPr/>
        </p:nvSpPr>
        <p:spPr>
          <a:xfrm>
            <a:off x="2063552" y="4037372"/>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D04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a:solidFill>
                  <a:prstClr val="black"/>
                </a:solidFill>
                <a:latin typeface="+mn-lt"/>
                <a:cs typeface="Arial"/>
              </a:rPr>
              <a:t>Niet-</a:t>
            </a:r>
            <a:r>
              <a:rPr lang="fr-FR" sz="1200" b="1" kern="0" dirty="0" err="1">
                <a:solidFill>
                  <a:prstClr val="black"/>
                </a:solidFill>
                <a:latin typeface="+mn-lt"/>
                <a:cs typeface="Arial"/>
              </a:rPr>
              <a:t>gematerialiseerd</a:t>
            </a:r>
            <a:r>
              <a:rPr lang="fr-FR" sz="1200" b="1" kern="0" dirty="0">
                <a:solidFill>
                  <a:prstClr val="black"/>
                </a:solidFill>
                <a:latin typeface="+mn-lt"/>
                <a:cs typeface="Arial"/>
              </a:rPr>
              <a:t> </a:t>
            </a:r>
            <a:r>
              <a:rPr lang="fr-FR" sz="1200" b="1" kern="0" dirty="0" err="1">
                <a:solidFill>
                  <a:prstClr val="black"/>
                </a:solidFill>
                <a:latin typeface="+mn-lt"/>
                <a:cs typeface="Arial"/>
              </a:rPr>
              <a:t>sperren</a:t>
            </a:r>
            <a:r>
              <a:rPr lang="fr-FR" sz="1200" b="1" kern="0" dirty="0">
                <a:solidFill>
                  <a:prstClr val="black"/>
                </a:solidFill>
                <a:latin typeface="+mn-lt"/>
                <a:cs typeface="Arial"/>
              </a:rPr>
              <a:t> van de </a:t>
            </a:r>
            <a:r>
              <a:rPr lang="fr-FR" sz="1200" b="1" kern="0" dirty="0" err="1">
                <a:solidFill>
                  <a:prstClr val="black"/>
                </a:solidFill>
                <a:latin typeface="+mn-lt"/>
                <a:cs typeface="Arial"/>
              </a:rPr>
              <a:t>bewegingen</a:t>
            </a:r>
            <a:endParaRPr lang="fr-BE" sz="1200" b="1" kern="0" dirty="0">
              <a:solidFill>
                <a:prstClr val="black"/>
              </a:solidFill>
              <a:latin typeface="+mn-lt"/>
              <a:cs typeface="Arial"/>
            </a:endParaRPr>
          </a:p>
        </p:txBody>
      </p:sp>
      <p:pic>
        <p:nvPicPr>
          <p:cNvPr id="46" name="Image 26"/>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5939787" y="898034"/>
            <a:ext cx="771250" cy="571674"/>
          </a:xfrm>
          <a:prstGeom prst="rect">
            <a:avLst/>
          </a:prstGeom>
          <a:solidFill>
            <a:schemeClr val="bg1"/>
          </a:solidFill>
          <a:ln w="76200">
            <a:solidFill>
              <a:srgbClr val="00843C"/>
            </a:solidFill>
          </a:ln>
        </p:spPr>
      </p:pic>
      <p:pic>
        <p:nvPicPr>
          <p:cNvPr id="47" name="Image 27"/>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5945644" y="1664251"/>
            <a:ext cx="770400" cy="572400"/>
          </a:xfrm>
          <a:prstGeom prst="rect">
            <a:avLst/>
          </a:prstGeom>
          <a:ln w="76200">
            <a:solidFill>
              <a:srgbClr val="92D050"/>
            </a:solidFill>
          </a:ln>
        </p:spPr>
      </p:pic>
      <p:pic>
        <p:nvPicPr>
          <p:cNvPr id="48" name="Image 28"/>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5939787" y="3241973"/>
            <a:ext cx="770400" cy="572400"/>
          </a:xfrm>
          <a:prstGeom prst="rect">
            <a:avLst/>
          </a:prstGeom>
          <a:ln w="76200">
            <a:solidFill>
              <a:srgbClr val="FFFF00"/>
            </a:solidFill>
          </a:ln>
        </p:spPr>
      </p:pic>
      <p:pic>
        <p:nvPicPr>
          <p:cNvPr id="49" name="Image 29"/>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5939787" y="4083434"/>
            <a:ext cx="770400" cy="572400"/>
          </a:xfrm>
          <a:prstGeom prst="rect">
            <a:avLst/>
          </a:prstGeom>
          <a:ln w="76200">
            <a:solidFill>
              <a:srgbClr val="FFD040"/>
            </a:solidFill>
          </a:ln>
        </p:spPr>
      </p:pic>
      <p:grpSp>
        <p:nvGrpSpPr>
          <p:cNvPr id="50" name="Groupe 30"/>
          <p:cNvGrpSpPr/>
          <p:nvPr/>
        </p:nvGrpSpPr>
        <p:grpSpPr>
          <a:xfrm>
            <a:off x="7527051" y="898164"/>
            <a:ext cx="2851929" cy="5872979"/>
            <a:chOff x="8327091" y="1121193"/>
            <a:chExt cx="2528883" cy="5628456"/>
          </a:xfrm>
        </p:grpSpPr>
        <p:pic>
          <p:nvPicPr>
            <p:cNvPr id="51" name="Picture 8" descr="Les diffÃ©rentes jauges pour cuve Ã  fioul"/>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20552" r="20845"/>
            <a:stretch/>
          </p:blipFill>
          <p:spPr bwMode="auto">
            <a:xfrm rot="16200000" flipV="1">
              <a:off x="6777305" y="2670979"/>
              <a:ext cx="5628456" cy="2528883"/>
            </a:xfrm>
            <a:prstGeom prst="rect">
              <a:avLst/>
            </a:prstGeom>
            <a:noFill/>
            <a:extLst>
              <a:ext uri="{909E8E84-426E-40DD-AFC4-6F175D3DCCD1}">
                <a14:hiddenFill xmlns:a14="http://schemas.microsoft.com/office/drawing/2010/main">
                  <a:solidFill>
                    <a:srgbClr val="FFFFFF"/>
                  </a:solidFill>
                </a14:hiddenFill>
              </a:ext>
            </a:extLst>
          </p:spPr>
        </p:pic>
        <p:sp>
          <p:nvSpPr>
            <p:cNvPr id="52" name="ZoneTexte 32"/>
            <p:cNvSpPr txBox="1"/>
            <p:nvPr/>
          </p:nvSpPr>
          <p:spPr>
            <a:xfrm rot="1627498">
              <a:off x="8631325" y="1365678"/>
              <a:ext cx="864096" cy="353955"/>
            </a:xfrm>
            <a:prstGeom prst="rect">
              <a:avLst/>
            </a:prstGeom>
            <a:noFill/>
          </p:spPr>
          <p:txBody>
            <a:bodyPr wrap="square" rtlCol="0">
              <a:spAutoFit/>
            </a:bodyPr>
            <a:lstStyle/>
            <a:p>
              <a:pPr fontAlgn="auto">
                <a:spcBef>
                  <a:spcPts val="0"/>
                </a:spcBef>
                <a:spcAft>
                  <a:spcPts val="0"/>
                </a:spcAft>
                <a:defRPr/>
              </a:pPr>
              <a:r>
                <a:rPr lang="fr-BE" b="1" kern="0" spc="50" dirty="0">
                  <a:ln w="0"/>
                  <a:solidFill>
                    <a:srgbClr val="DCEBFA"/>
                  </a:solidFill>
                  <a:effectLst>
                    <a:innerShdw blurRad="63500" dist="50800" dir="13500000">
                      <a:srgbClr val="000000">
                        <a:alpha val="50000"/>
                      </a:srgbClr>
                    </a:innerShdw>
                  </a:effectLst>
                </a:rPr>
                <a:t>HIGH</a:t>
              </a:r>
            </a:p>
          </p:txBody>
        </p:sp>
        <p:sp>
          <p:nvSpPr>
            <p:cNvPr id="53" name="ZoneTexte 33"/>
            <p:cNvSpPr txBox="1"/>
            <p:nvPr/>
          </p:nvSpPr>
          <p:spPr>
            <a:xfrm rot="19630101">
              <a:off x="8708901" y="5974111"/>
              <a:ext cx="864096" cy="353955"/>
            </a:xfrm>
            <a:prstGeom prst="rect">
              <a:avLst/>
            </a:prstGeom>
            <a:noFill/>
          </p:spPr>
          <p:txBody>
            <a:bodyPr wrap="square" rtlCol="0">
              <a:spAutoFit/>
            </a:bodyPr>
            <a:lstStyle/>
            <a:p>
              <a:pPr fontAlgn="auto">
                <a:spcBef>
                  <a:spcPts val="0"/>
                </a:spcBef>
                <a:spcAft>
                  <a:spcPts val="0"/>
                </a:spcAft>
                <a:defRPr/>
              </a:pPr>
              <a:r>
                <a:rPr lang="fr-BE" b="1" kern="0" spc="50" dirty="0">
                  <a:ln w="0"/>
                  <a:solidFill>
                    <a:srgbClr val="DCEBFA"/>
                  </a:solidFill>
                  <a:effectLst>
                    <a:innerShdw blurRad="63500" dist="50800" dir="13500000">
                      <a:srgbClr val="000000">
                        <a:alpha val="50000"/>
                      </a:srgbClr>
                    </a:innerShdw>
                  </a:effectLst>
                </a:rPr>
                <a:t>LOW</a:t>
              </a:r>
            </a:p>
          </p:txBody>
        </p:sp>
      </p:grpSp>
      <p:sp>
        <p:nvSpPr>
          <p:cNvPr id="55" name="Forme libre 37"/>
          <p:cNvSpPr/>
          <p:nvPr/>
        </p:nvSpPr>
        <p:spPr>
          <a:xfrm>
            <a:off x="3374933" y="4861475"/>
            <a:ext cx="2314565" cy="703336"/>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ln w="3175">
            <a:solidFill>
              <a:srgbClr val="FF9900"/>
            </a:solidFill>
            <a:prstDash val="sysDot"/>
          </a:ln>
        </p:spPr>
        <p:style>
          <a:lnRef idx="2">
            <a:schemeClr val="dk1"/>
          </a:lnRef>
          <a:fillRef idx="1">
            <a:schemeClr val="lt1"/>
          </a:fillRef>
          <a:effectRef idx="0">
            <a:schemeClr val="dk1"/>
          </a:effectRef>
          <a:fontRef idx="minor">
            <a:schemeClr val="dk1">
              <a:hueOff val="0"/>
              <a:satOff val="0"/>
              <a:lumOff val="0"/>
              <a:alphaOff val="0"/>
            </a:schemeClr>
          </a:fontRef>
        </p:style>
        <p:txBody>
          <a:bodyPr spcFirstLastPara="0" vert="horz" wrap="square" lIns="30481" tIns="45490" rIns="60730" bIns="45491" numCol="1" spcCol="1270" anchor="ctr" anchorCtr="0">
            <a:noAutofit/>
          </a:bodyPr>
          <a:lstStyle/>
          <a:p>
            <a:pPr marL="57150" lvl="1" indent="-57150" defTabSz="355600">
              <a:lnSpc>
                <a:spcPct val="90000"/>
              </a:lnSpc>
              <a:spcAft>
                <a:spcPct val="15000"/>
              </a:spcAft>
              <a:buChar char="••"/>
            </a:pPr>
            <a:r>
              <a:rPr lang="fr-FR" sz="900" dirty="0"/>
              <a:t>1) </a:t>
            </a:r>
            <a:r>
              <a:rPr lang="fr-FR" sz="900" dirty="0" err="1"/>
              <a:t>Schildwachten</a:t>
            </a:r>
            <a:r>
              <a:rPr lang="fr-FR" sz="900" dirty="0"/>
              <a:t> – radio met </a:t>
            </a:r>
            <a:r>
              <a:rPr lang="fr-FR" sz="900" dirty="0" err="1"/>
              <a:t>afdekking</a:t>
            </a:r>
            <a:endParaRPr lang="fr-BE" sz="900" dirty="0"/>
          </a:p>
          <a:p>
            <a:pPr marL="57150" lvl="1" indent="-57150" defTabSz="355600">
              <a:lnSpc>
                <a:spcPct val="90000"/>
              </a:lnSpc>
              <a:spcAft>
                <a:spcPct val="15000"/>
              </a:spcAft>
              <a:buChar char="••"/>
            </a:pPr>
            <a:r>
              <a:rPr lang="fr-FR" sz="900" dirty="0"/>
              <a:t>2) </a:t>
            </a:r>
            <a:r>
              <a:rPr lang="fr-FR" sz="900" dirty="0" err="1"/>
              <a:t>Schildwachten</a:t>
            </a:r>
            <a:r>
              <a:rPr lang="fr-FR" sz="900" dirty="0"/>
              <a:t> – radio </a:t>
            </a:r>
            <a:r>
              <a:rPr lang="fr-FR" sz="900" dirty="0" err="1"/>
              <a:t>zonder</a:t>
            </a:r>
            <a:r>
              <a:rPr lang="fr-FR" sz="900" dirty="0"/>
              <a:t> </a:t>
            </a:r>
            <a:r>
              <a:rPr lang="fr-FR" sz="900" dirty="0" err="1"/>
              <a:t>afdekking</a:t>
            </a:r>
            <a:endParaRPr lang="fr-BE" sz="900" dirty="0"/>
          </a:p>
          <a:p>
            <a:pPr marL="57150" lvl="1" indent="-57150" defTabSz="355600">
              <a:lnSpc>
                <a:spcPct val="90000"/>
              </a:lnSpc>
              <a:spcAft>
                <a:spcPct val="15000"/>
              </a:spcAft>
              <a:buChar char="••"/>
            </a:pPr>
            <a:r>
              <a:rPr lang="fr-FR" sz="900" dirty="0"/>
              <a:t>3) </a:t>
            </a:r>
            <a:r>
              <a:rPr lang="fr-FR" sz="900" dirty="0" err="1"/>
              <a:t>Klassiek</a:t>
            </a:r>
            <a:r>
              <a:rPr lang="fr-FR" sz="900" dirty="0"/>
              <a:t> </a:t>
            </a:r>
            <a:r>
              <a:rPr lang="fr-FR" sz="900" dirty="0" err="1"/>
              <a:t>systeem</a:t>
            </a:r>
            <a:r>
              <a:rPr lang="fr-FR" sz="900" dirty="0"/>
              <a:t> met </a:t>
            </a:r>
            <a:r>
              <a:rPr lang="fr-FR" sz="900" dirty="0" err="1"/>
              <a:t>schildwachten</a:t>
            </a:r>
            <a:endParaRPr lang="fr-BE" sz="900" dirty="0" err="1"/>
          </a:p>
          <a:p>
            <a:pPr marL="57150" lvl="1" indent="-57150" defTabSz="355600">
              <a:lnSpc>
                <a:spcPct val="90000"/>
              </a:lnSpc>
              <a:spcAft>
                <a:spcPct val="15000"/>
              </a:spcAft>
              <a:buChar char="••"/>
            </a:pPr>
            <a:r>
              <a:rPr lang="fr-FR" sz="900" dirty="0"/>
              <a:t>4) </a:t>
            </a:r>
            <a:r>
              <a:rPr lang="fr-FR" sz="900" b="1" dirty="0">
                <a:solidFill>
                  <a:schemeClr val="accent3"/>
                </a:solidFill>
              </a:rPr>
              <a:t>KIJKUIT</a:t>
            </a:r>
            <a:r>
              <a:rPr lang="fr-FR" sz="900" dirty="0"/>
              <a:t> / </a:t>
            </a:r>
            <a:r>
              <a:rPr lang="fr-FR" sz="900" dirty="0" err="1"/>
              <a:t>Aankondiger</a:t>
            </a:r>
            <a:r>
              <a:rPr lang="fr-FR" sz="900" dirty="0"/>
              <a:t> / ATWS</a:t>
            </a:r>
          </a:p>
        </p:txBody>
      </p:sp>
      <p:sp>
        <p:nvSpPr>
          <p:cNvPr id="56" name="Forme libre 38"/>
          <p:cNvSpPr/>
          <p:nvPr/>
        </p:nvSpPr>
        <p:spPr>
          <a:xfrm>
            <a:off x="2063840" y="4829577"/>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FF99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pPr>
            <a:r>
              <a:rPr lang="fr-FR" sz="1200" b="1" kern="0" dirty="0" err="1">
                <a:solidFill>
                  <a:schemeClr val="bg1"/>
                </a:solidFill>
                <a:latin typeface="+mn-lt"/>
                <a:cs typeface="Arial"/>
              </a:rPr>
              <a:t>Aankondigings-systemen</a:t>
            </a:r>
            <a:endParaRPr lang="fr-BE" sz="1200" b="1" kern="0" dirty="0">
              <a:solidFill>
                <a:schemeClr val="bg1"/>
              </a:solidFill>
              <a:latin typeface="+mn-lt"/>
              <a:cs typeface="Arial"/>
            </a:endParaRPr>
          </a:p>
        </p:txBody>
      </p:sp>
      <p:sp>
        <p:nvSpPr>
          <p:cNvPr id="57" name="Forme libre 36"/>
          <p:cNvSpPr/>
          <p:nvPr/>
        </p:nvSpPr>
        <p:spPr>
          <a:xfrm>
            <a:off x="3377351" y="2456307"/>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BAE18F"/>
            </a:solidFill>
            <a:prstDash val="sysDot"/>
          </a:ln>
          <a:effectLst/>
        </p:spPr>
        <p:txBody>
          <a:bodyPr spcFirstLastPara="0" vert="horz" wrap="square" lIns="30481" tIns="45490" rIns="60730" bIns="45491" numCol="1" spcCol="1270" anchor="ctr" anchorCtr="0">
            <a:noAutofit/>
          </a:bodyPr>
          <a:lstStyle/>
          <a:p>
            <a:pPr marL="57150" lvl="1" indent="-57150" defTabSz="355600" fontAlgn="auto">
              <a:lnSpc>
                <a:spcPct val="90000"/>
              </a:lnSpc>
              <a:spcBef>
                <a:spcPts val="0"/>
              </a:spcBef>
              <a:spcAft>
                <a:spcPct val="15000"/>
              </a:spcAft>
              <a:buFontTx/>
              <a:buChar char="••"/>
              <a:defRPr/>
            </a:pPr>
            <a:endParaRPr lang="fr-BE" sz="800" kern="0" dirty="0">
              <a:solidFill>
                <a:prstClr val="black">
                  <a:hueOff val="0"/>
                  <a:satOff val="0"/>
                  <a:lumOff val="0"/>
                  <a:alphaOff val="0"/>
                </a:prstClr>
              </a:solidFill>
              <a:latin typeface="Arial"/>
              <a:cs typeface="Arial"/>
            </a:endParaRPr>
          </a:p>
        </p:txBody>
      </p:sp>
      <p:sp>
        <p:nvSpPr>
          <p:cNvPr id="58" name="Forme libre 39"/>
          <p:cNvSpPr/>
          <p:nvPr/>
        </p:nvSpPr>
        <p:spPr>
          <a:xfrm>
            <a:off x="2075410" y="2394527"/>
            <a:ext cx="1288645"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BAE18F"/>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err="1">
                <a:solidFill>
                  <a:prstClr val="white"/>
                </a:solidFill>
                <a:latin typeface="+mn-lt"/>
                <a:cs typeface="Arial"/>
              </a:rPr>
              <a:t>Fysieke</a:t>
            </a:r>
            <a:r>
              <a:rPr lang="fr-FR" sz="1200" b="1" kern="0" dirty="0">
                <a:solidFill>
                  <a:prstClr val="white"/>
                </a:solidFill>
                <a:latin typeface="+mn-lt"/>
                <a:cs typeface="Arial"/>
              </a:rPr>
              <a:t> of </a:t>
            </a:r>
            <a:r>
              <a:rPr lang="fr-FR" sz="1200" b="1" kern="0" dirty="0" err="1">
                <a:solidFill>
                  <a:prstClr val="white"/>
                </a:solidFill>
                <a:latin typeface="+mn-lt"/>
                <a:cs typeface="Arial"/>
              </a:rPr>
              <a:t>technische</a:t>
            </a:r>
            <a:r>
              <a:rPr lang="fr-FR" sz="1200" b="1" kern="0" dirty="0">
                <a:solidFill>
                  <a:prstClr val="white"/>
                </a:solidFill>
                <a:latin typeface="+mn-lt"/>
                <a:cs typeface="Arial"/>
              </a:rPr>
              <a:t> </a:t>
            </a:r>
            <a:r>
              <a:rPr lang="fr-FR" sz="1200" b="1" kern="0" dirty="0" err="1">
                <a:solidFill>
                  <a:prstClr val="white"/>
                </a:solidFill>
                <a:latin typeface="+mn-lt"/>
                <a:cs typeface="Arial"/>
              </a:rPr>
              <a:t>afscherming</a:t>
            </a:r>
            <a:endParaRPr lang="fr-BE" sz="1200" b="1" kern="0" dirty="0">
              <a:solidFill>
                <a:prstClr val="white"/>
              </a:solidFill>
              <a:latin typeface="+mn-lt"/>
              <a:cs typeface="Arial"/>
            </a:endParaRPr>
          </a:p>
        </p:txBody>
      </p:sp>
      <p:pic>
        <p:nvPicPr>
          <p:cNvPr id="59" name="Image 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939787" y="2462751"/>
            <a:ext cx="770400" cy="572400"/>
          </a:xfrm>
          <a:prstGeom prst="rect">
            <a:avLst/>
          </a:prstGeom>
          <a:ln w="76200">
            <a:solidFill>
              <a:srgbClr val="BAE18F"/>
            </a:solidFill>
          </a:ln>
        </p:spPr>
      </p:pic>
      <p:pic>
        <p:nvPicPr>
          <p:cNvPr id="60" name="Image 7"/>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5945644" y="4869160"/>
            <a:ext cx="770400" cy="572400"/>
          </a:xfrm>
          <a:prstGeom prst="rect">
            <a:avLst/>
          </a:prstGeom>
          <a:ln w="76200">
            <a:solidFill>
              <a:srgbClr val="FF9900"/>
            </a:solidFill>
          </a:ln>
        </p:spPr>
      </p:pic>
      <p:cxnSp>
        <p:nvCxnSpPr>
          <p:cNvPr id="61" name="Connecteur droit 42"/>
          <p:cNvCxnSpPr/>
          <p:nvPr/>
        </p:nvCxnSpPr>
        <p:spPr bwMode="auto">
          <a:xfrm flipH="1" flipV="1">
            <a:off x="6741152" y="6050142"/>
            <a:ext cx="504057" cy="1"/>
          </a:xfrm>
          <a:prstGeom prst="line">
            <a:avLst/>
          </a:prstGeom>
          <a:solidFill>
            <a:srgbClr val="00B0F0"/>
          </a:solidFill>
          <a:ln w="31750" cap="flat" cmpd="sng" algn="ctr">
            <a:solidFill>
              <a:srgbClr val="CC6600"/>
            </a:solidFill>
            <a:prstDash val="solid"/>
            <a:round/>
            <a:headEnd type="none" w="med" len="med"/>
            <a:tailEnd type="none" w="med" len="med"/>
          </a:ln>
          <a:effectLst/>
        </p:spPr>
      </p:cxnSp>
      <p:sp>
        <p:nvSpPr>
          <p:cNvPr id="62" name="Forme libre 43"/>
          <p:cNvSpPr/>
          <p:nvPr/>
        </p:nvSpPr>
        <p:spPr>
          <a:xfrm>
            <a:off x="3320778" y="5792107"/>
            <a:ext cx="2314565" cy="562669"/>
          </a:xfrm>
          <a:custGeom>
            <a:avLst/>
            <a:gdLst>
              <a:gd name="connsiteX0" fmla="*/ 103282 w 619679"/>
              <a:gd name="connsiteY0" fmla="*/ 0 h 2314564"/>
              <a:gd name="connsiteX1" fmla="*/ 516397 w 619679"/>
              <a:gd name="connsiteY1" fmla="*/ 0 h 2314564"/>
              <a:gd name="connsiteX2" fmla="*/ 619679 w 619679"/>
              <a:gd name="connsiteY2" fmla="*/ 103282 h 2314564"/>
              <a:gd name="connsiteX3" fmla="*/ 619679 w 619679"/>
              <a:gd name="connsiteY3" fmla="*/ 2314564 h 2314564"/>
              <a:gd name="connsiteX4" fmla="*/ 619679 w 619679"/>
              <a:gd name="connsiteY4" fmla="*/ 2314564 h 2314564"/>
              <a:gd name="connsiteX5" fmla="*/ 0 w 619679"/>
              <a:gd name="connsiteY5" fmla="*/ 2314564 h 2314564"/>
              <a:gd name="connsiteX6" fmla="*/ 0 w 619679"/>
              <a:gd name="connsiteY6" fmla="*/ 2314564 h 2314564"/>
              <a:gd name="connsiteX7" fmla="*/ 0 w 619679"/>
              <a:gd name="connsiteY7" fmla="*/ 103282 h 2314564"/>
              <a:gd name="connsiteX8" fmla="*/ 103282 w 619679"/>
              <a:gd name="connsiteY8" fmla="*/ 0 h 2314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9" h="2314564">
                <a:moveTo>
                  <a:pt x="619679" y="385770"/>
                </a:moveTo>
                <a:lnTo>
                  <a:pt x="619679" y="1928794"/>
                </a:lnTo>
                <a:cubicBezTo>
                  <a:pt x="619679" y="2141848"/>
                  <a:pt x="607299" y="2314562"/>
                  <a:pt x="592027" y="2314562"/>
                </a:cubicBezTo>
                <a:lnTo>
                  <a:pt x="0" y="2314562"/>
                </a:lnTo>
                <a:lnTo>
                  <a:pt x="0" y="2314562"/>
                </a:lnTo>
                <a:lnTo>
                  <a:pt x="0" y="2"/>
                </a:lnTo>
                <a:lnTo>
                  <a:pt x="0" y="2"/>
                </a:lnTo>
                <a:lnTo>
                  <a:pt x="592027" y="2"/>
                </a:lnTo>
                <a:cubicBezTo>
                  <a:pt x="607299" y="2"/>
                  <a:pt x="619679" y="172716"/>
                  <a:pt x="619679" y="385770"/>
                </a:cubicBezTo>
                <a:close/>
              </a:path>
            </a:pathLst>
          </a:custGeom>
          <a:solidFill>
            <a:sysClr val="window" lastClr="FFFFFF"/>
          </a:solidFill>
          <a:ln w="3175" cap="flat" cmpd="sng" algn="ctr">
            <a:solidFill>
              <a:srgbClr val="CC6600"/>
            </a:solidFill>
            <a:prstDash val="sysDot"/>
          </a:ln>
          <a:effectLst/>
        </p:spPr>
        <p:txBody>
          <a:bodyPr spcFirstLastPara="0" vert="horz" wrap="square" lIns="30481" tIns="45490" rIns="60730" bIns="45491" numCol="1" spcCol="1270" anchor="ctr" anchorCtr="0">
            <a:noAutofit/>
          </a:bodyPr>
          <a:lstStyle/>
          <a:p>
            <a:pPr marL="42863" lvl="1" indent="-42863" defTabSz="266700">
              <a:lnSpc>
                <a:spcPct val="90000"/>
              </a:lnSpc>
              <a:spcAft>
                <a:spcPct val="15000"/>
              </a:spcAft>
              <a:buChar char="••"/>
            </a:pPr>
            <a:endParaRPr lang="fr-BE" sz="900" dirty="0">
              <a:latin typeface="+mn-lt"/>
            </a:endParaRPr>
          </a:p>
        </p:txBody>
      </p:sp>
      <p:sp>
        <p:nvSpPr>
          <p:cNvPr id="63" name="Forme libre 44"/>
          <p:cNvSpPr/>
          <p:nvPr/>
        </p:nvSpPr>
        <p:spPr>
          <a:xfrm>
            <a:off x="2087060" y="5733256"/>
            <a:ext cx="1301942" cy="703335"/>
          </a:xfrm>
          <a:custGeom>
            <a:avLst/>
            <a:gdLst>
              <a:gd name="connsiteX0" fmla="*/ 0 w 1301942"/>
              <a:gd name="connsiteY0" fmla="*/ 129102 h 774599"/>
              <a:gd name="connsiteX1" fmla="*/ 129102 w 1301942"/>
              <a:gd name="connsiteY1" fmla="*/ 0 h 774599"/>
              <a:gd name="connsiteX2" fmla="*/ 1172840 w 1301942"/>
              <a:gd name="connsiteY2" fmla="*/ 0 h 774599"/>
              <a:gd name="connsiteX3" fmla="*/ 1301942 w 1301942"/>
              <a:gd name="connsiteY3" fmla="*/ 129102 h 774599"/>
              <a:gd name="connsiteX4" fmla="*/ 1301942 w 1301942"/>
              <a:gd name="connsiteY4" fmla="*/ 645497 h 774599"/>
              <a:gd name="connsiteX5" fmla="*/ 1172840 w 1301942"/>
              <a:gd name="connsiteY5" fmla="*/ 774599 h 774599"/>
              <a:gd name="connsiteX6" fmla="*/ 129102 w 1301942"/>
              <a:gd name="connsiteY6" fmla="*/ 774599 h 774599"/>
              <a:gd name="connsiteX7" fmla="*/ 0 w 1301942"/>
              <a:gd name="connsiteY7" fmla="*/ 645497 h 774599"/>
              <a:gd name="connsiteX8" fmla="*/ 0 w 1301942"/>
              <a:gd name="connsiteY8" fmla="*/ 129102 h 77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942" h="774599">
                <a:moveTo>
                  <a:pt x="0" y="129102"/>
                </a:moveTo>
                <a:cubicBezTo>
                  <a:pt x="0" y="57801"/>
                  <a:pt x="57801" y="0"/>
                  <a:pt x="129102" y="0"/>
                </a:cubicBezTo>
                <a:lnTo>
                  <a:pt x="1172840" y="0"/>
                </a:lnTo>
                <a:cubicBezTo>
                  <a:pt x="1244141" y="0"/>
                  <a:pt x="1301942" y="57801"/>
                  <a:pt x="1301942" y="129102"/>
                </a:cubicBezTo>
                <a:lnTo>
                  <a:pt x="1301942" y="645497"/>
                </a:lnTo>
                <a:cubicBezTo>
                  <a:pt x="1301942" y="716798"/>
                  <a:pt x="1244141" y="774599"/>
                  <a:pt x="1172840" y="774599"/>
                </a:cubicBezTo>
                <a:lnTo>
                  <a:pt x="129102" y="774599"/>
                </a:lnTo>
                <a:cubicBezTo>
                  <a:pt x="57801" y="774599"/>
                  <a:pt x="0" y="716798"/>
                  <a:pt x="0" y="645497"/>
                </a:cubicBezTo>
                <a:lnTo>
                  <a:pt x="0" y="129102"/>
                </a:lnTo>
                <a:close/>
              </a:path>
            </a:pathLst>
          </a:custGeom>
          <a:solidFill>
            <a:srgbClr val="CC6600"/>
          </a:solidFill>
          <a:ln w="25400" cap="flat" cmpd="sng" algn="ctr">
            <a:solidFill>
              <a:srgbClr val="DCEBFA">
                <a:hueOff val="0"/>
                <a:satOff val="0"/>
                <a:lumOff val="0"/>
                <a:alphaOff val="0"/>
              </a:srgbClr>
            </a:solidFill>
            <a:prstDash val="solid"/>
          </a:ln>
          <a:effectLst/>
        </p:spPr>
        <p:txBody>
          <a:bodyPr spcFirstLastPara="0" vert="horz" wrap="square" lIns="87343" tIns="62578" rIns="87343" bIns="62578" numCol="1" spcCol="1270" anchor="ctr" anchorCtr="0">
            <a:noAutofit/>
          </a:bodyPr>
          <a:lstStyle/>
          <a:p>
            <a:pPr defTabSz="577850" fontAlgn="auto">
              <a:lnSpc>
                <a:spcPct val="90000"/>
              </a:lnSpc>
              <a:spcBef>
                <a:spcPts val="0"/>
              </a:spcBef>
              <a:spcAft>
                <a:spcPct val="35000"/>
              </a:spcAft>
              <a:defRPr/>
            </a:pPr>
            <a:r>
              <a:rPr lang="fr-FR" sz="1200" b="1" kern="0" dirty="0" err="1">
                <a:solidFill>
                  <a:schemeClr val="bg1"/>
                </a:solidFill>
                <a:latin typeface="+mn-lt"/>
                <a:cs typeface="Arial"/>
              </a:rPr>
              <a:t>Systemen</a:t>
            </a:r>
            <a:r>
              <a:rPr lang="fr-FR" sz="1200" b="1" kern="0" dirty="0">
                <a:solidFill>
                  <a:schemeClr val="bg1"/>
                </a:solidFill>
                <a:latin typeface="+mn-lt"/>
                <a:cs typeface="Arial"/>
              </a:rPr>
              <a:t> </a:t>
            </a:r>
            <a:r>
              <a:rPr lang="fr-FR" sz="1200" b="1" kern="0" dirty="0" err="1">
                <a:solidFill>
                  <a:schemeClr val="bg1"/>
                </a:solidFill>
                <a:latin typeface="+mn-lt"/>
                <a:cs typeface="Arial"/>
              </a:rPr>
              <a:t>voo</a:t>
            </a:r>
            <a:r>
              <a:rPr lang="fr-FR" sz="1200" b="1" kern="0" dirty="0">
                <a:solidFill>
                  <a:schemeClr val="bg1"/>
                </a:solidFill>
                <a:latin typeface="+mn-lt"/>
                <a:cs typeface="Arial"/>
              </a:rPr>
              <a:t>r de </a:t>
            </a:r>
            <a:r>
              <a:rPr lang="fr-FR" sz="1200" b="1" kern="0" dirty="0" err="1">
                <a:solidFill>
                  <a:schemeClr val="bg1"/>
                </a:solidFill>
                <a:latin typeface="+mn-lt"/>
                <a:cs typeface="Arial"/>
              </a:rPr>
              <a:t>afbakening</a:t>
            </a:r>
            <a:r>
              <a:rPr lang="fr-FR" sz="1200" b="1" kern="0" dirty="0">
                <a:solidFill>
                  <a:schemeClr val="bg1"/>
                </a:solidFill>
                <a:latin typeface="+mn-lt"/>
                <a:cs typeface="Arial"/>
              </a:rPr>
              <a:t> van de </a:t>
            </a:r>
            <a:r>
              <a:rPr lang="fr-FR" sz="1200" b="1" kern="0" dirty="0" err="1">
                <a:solidFill>
                  <a:schemeClr val="bg1"/>
                </a:solidFill>
                <a:latin typeface="+mn-lt"/>
                <a:cs typeface="Arial"/>
              </a:rPr>
              <a:t>werfzone</a:t>
            </a:r>
            <a:endParaRPr lang="fr-BE" sz="1200" b="1" kern="0" dirty="0">
              <a:solidFill>
                <a:schemeClr val="bg1"/>
              </a:solidFill>
              <a:latin typeface="+mn-lt"/>
              <a:cs typeface="Arial"/>
            </a:endParaRPr>
          </a:p>
        </p:txBody>
      </p:sp>
      <p:pic>
        <p:nvPicPr>
          <p:cNvPr id="64" name="Image 45"/>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5963295" y="5782189"/>
            <a:ext cx="770400" cy="566658"/>
          </a:xfrm>
          <a:prstGeom prst="rect">
            <a:avLst/>
          </a:prstGeom>
          <a:ln w="76200">
            <a:solidFill>
              <a:srgbClr val="CC6600"/>
            </a:solidFill>
          </a:ln>
        </p:spPr>
      </p:pic>
      <p:pic>
        <p:nvPicPr>
          <p:cNvPr id="72" name="Picture 71"/>
          <p:cNvPicPr>
            <a:picLocks noChangeAspect="1"/>
          </p:cNvPicPr>
          <p:nvPr/>
        </p:nvPicPr>
        <p:blipFill>
          <a:blip r:embed="rId10"/>
          <a:stretch>
            <a:fillRect/>
          </a:stretch>
        </p:blipFill>
        <p:spPr>
          <a:xfrm>
            <a:off x="5626252" y="859401"/>
            <a:ext cx="4938188" cy="5931922"/>
          </a:xfrm>
          <a:prstGeom prst="rect">
            <a:avLst/>
          </a:prstGeom>
        </p:spPr>
      </p:pic>
      <p:sp>
        <p:nvSpPr>
          <p:cNvPr id="73" name="Title 1"/>
          <p:cNvSpPr txBox="1">
            <a:spLocks/>
          </p:cNvSpPr>
          <p:nvPr/>
        </p:nvSpPr>
        <p:spPr bwMode="auto">
          <a:xfrm>
            <a:off x="1415480" y="228881"/>
            <a:ext cx="8064500" cy="506413"/>
          </a:xfrm>
          <a:prstGeom prst="rect">
            <a:avLst/>
          </a:prstGeom>
          <a:noFill/>
          <a:ln w="9525">
            <a:noFill/>
            <a:miter lim="800000"/>
            <a:headEnd/>
            <a:tailEnd/>
          </a:ln>
          <a:effectLst/>
        </p:spPr>
        <p:txBody>
          <a:bodyPr lIns="0" tIns="0" rIns="0" bIns="0"/>
          <a:lstStyle/>
          <a:p>
            <a:pPr algn="l">
              <a:defRPr/>
            </a:pPr>
            <a:r>
              <a:rPr lang="en-US" b="1" kern="0" dirty="0">
                <a:solidFill>
                  <a:srgbClr val="0070C0"/>
                </a:solidFill>
                <a:latin typeface="+mj-lt"/>
                <a:ea typeface="+mj-ea"/>
                <a:cs typeface="+mj-cs"/>
              </a:rPr>
              <a:t>0.1 </a:t>
            </a:r>
            <a:r>
              <a:rPr lang="en-US" b="1" kern="0" dirty="0" err="1">
                <a:solidFill>
                  <a:srgbClr val="0070C0"/>
                </a:solidFill>
                <a:latin typeface="+mj-lt"/>
                <a:ea typeface="+mj-ea"/>
                <a:cs typeface="+mj-cs"/>
              </a:rPr>
              <a:t>Ter</a:t>
            </a:r>
            <a:r>
              <a:rPr lang="en-US" b="1" kern="0" dirty="0">
                <a:solidFill>
                  <a:srgbClr val="0070C0"/>
                </a:solidFill>
                <a:latin typeface="+mj-lt"/>
                <a:ea typeface="+mj-ea"/>
                <a:cs typeface="+mj-cs"/>
              </a:rPr>
              <a:t> </a:t>
            </a:r>
            <a:r>
              <a:rPr lang="en-US" b="1" kern="0" dirty="0" err="1">
                <a:solidFill>
                  <a:srgbClr val="0070C0"/>
                </a:solidFill>
                <a:latin typeface="+mj-lt"/>
                <a:ea typeface="+mj-ea"/>
                <a:cs typeface="+mj-cs"/>
              </a:rPr>
              <a:t>herinnering</a:t>
            </a:r>
            <a:r>
              <a:rPr lang="en-US" b="1" kern="0" dirty="0">
                <a:solidFill>
                  <a:srgbClr val="0070C0"/>
                </a:solidFill>
                <a:latin typeface="+mj-lt"/>
                <a:ea typeface="+mj-ea"/>
                <a:cs typeface="+mj-cs"/>
              </a:rPr>
              <a:t> – </a:t>
            </a:r>
            <a:r>
              <a:rPr lang="en-US" b="1" kern="0" dirty="0" err="1">
                <a:solidFill>
                  <a:srgbClr val="0070C0"/>
                </a:solidFill>
                <a:latin typeface="+mj-lt"/>
                <a:ea typeface="+mj-ea"/>
                <a:cs typeface="+mj-cs"/>
              </a:rPr>
              <a:t>Hiërarchie</a:t>
            </a:r>
            <a:r>
              <a:rPr lang="en-US" b="1" kern="0" dirty="0">
                <a:solidFill>
                  <a:srgbClr val="0070C0"/>
                </a:solidFill>
                <a:latin typeface="+mj-lt"/>
                <a:ea typeface="+mj-ea"/>
                <a:cs typeface="+mj-cs"/>
              </a:rPr>
              <a:t> van de </a:t>
            </a:r>
            <a:r>
              <a:rPr lang="en-US" b="1" kern="0" dirty="0" err="1">
                <a:solidFill>
                  <a:srgbClr val="0070C0"/>
                </a:solidFill>
                <a:latin typeface="+mj-lt"/>
                <a:ea typeface="+mj-ea"/>
                <a:cs typeface="+mj-cs"/>
              </a:rPr>
              <a:t>veiligheidsmaatregelen</a:t>
            </a:r>
            <a:endParaRPr lang="en-US" b="1" kern="0" dirty="0">
              <a:solidFill>
                <a:srgbClr val="0070C0"/>
              </a:solidFill>
              <a:latin typeface="+mj-lt"/>
              <a:ea typeface="+mj-ea"/>
              <a:cs typeface="+mj-cs"/>
            </a:endParaRPr>
          </a:p>
        </p:txBody>
      </p:sp>
      <p:sp>
        <p:nvSpPr>
          <p:cNvPr id="54" name="Text Placeholder 2"/>
          <p:cNvSpPr>
            <a:spLocks noGrp="1"/>
          </p:cNvSpPr>
          <p:nvPr>
            <p:ph type="body" sz="quarter" idx="18"/>
          </p:nvPr>
        </p:nvSpPr>
        <p:spPr/>
        <p:txBody>
          <a:bodyPr/>
          <a:lstStyle/>
          <a:p>
            <a:r>
              <a:rPr lang="en-GB" dirty="0"/>
              <a:t>0. </a:t>
            </a:r>
            <a:r>
              <a:rPr lang="en-GB" dirty="0" err="1"/>
              <a:t>Inleiding</a:t>
            </a:r>
            <a:endParaRPr lang="en-GB" dirty="0"/>
          </a:p>
        </p:txBody>
      </p:sp>
      <p:sp>
        <p:nvSpPr>
          <p:cNvPr id="65" name="Flèche droite 64"/>
          <p:cNvSpPr/>
          <p:nvPr/>
        </p:nvSpPr>
        <p:spPr>
          <a:xfrm>
            <a:off x="1019090" y="5023064"/>
            <a:ext cx="648072" cy="38015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66741587"/>
      </p:ext>
    </p:extLst>
  </p:cSld>
  <p:clrMapOvr>
    <a:masterClrMapping/>
  </p:clrMapOvr>
</p:sld>
</file>

<file path=ppt/theme/theme1.xml><?xml version="1.0" encoding="utf-8"?>
<a:theme xmlns:a="http://schemas.openxmlformats.org/drawingml/2006/main" name="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ppt/theme/theme2.xml><?xml version="1.0" encoding="utf-8"?>
<a:theme xmlns:a="http://schemas.openxmlformats.org/drawingml/2006/main" name="Closing Slide Light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7C912F14-0B74-47A2-893B-4FFF78FE047C}"/>
    </a:ext>
  </a:extLst>
</a:theme>
</file>

<file path=ppt/theme/theme3.xml><?xml version="1.0" encoding="utf-8"?>
<a:theme xmlns:a="http://schemas.openxmlformats.org/drawingml/2006/main" name="Presentation Cover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31BE245E-9840-43BA-82CC-424A0EFF3C80}"/>
    </a:ext>
  </a:extLst>
</a:theme>
</file>

<file path=ppt/theme/theme4.xml><?xml version="1.0" encoding="utf-8"?>
<a:theme xmlns:a="http://schemas.openxmlformats.org/drawingml/2006/main" name="1_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E6E6E6"/>
      </a:lt2>
      <a:accent1>
        <a:srgbClr val="6CB7E5"/>
      </a:accent1>
      <a:accent2>
        <a:srgbClr val="1660A4"/>
      </a:accent2>
      <a:accent3>
        <a:srgbClr val="FFFFFF"/>
      </a:accent3>
      <a:accent4>
        <a:srgbClr val="000000"/>
      </a:accent4>
      <a:accent5>
        <a:srgbClr val="BAD8F0"/>
      </a:accent5>
      <a:accent6>
        <a:srgbClr val="135694"/>
      </a:accent6>
      <a:hlink>
        <a:srgbClr val="008BCB"/>
      </a:hlink>
      <a:folHlink>
        <a:srgbClr val="1B43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RABEL">
    <a:dk1>
      <a:sysClr val="windowText" lastClr="000000"/>
    </a:dk1>
    <a:lt1>
      <a:sysClr val="window" lastClr="FFFFFF"/>
    </a:lt1>
    <a:dk2>
      <a:srgbClr val="005DA4"/>
    </a:dk2>
    <a:lt2>
      <a:srgbClr val="DCEBFA"/>
    </a:lt2>
    <a:accent1>
      <a:srgbClr val="00B0F0"/>
    </a:accent1>
    <a:accent2>
      <a:srgbClr val="005DA4"/>
    </a:accent2>
    <a:accent3>
      <a:srgbClr val="FFC000"/>
    </a:accent3>
    <a:accent4>
      <a:srgbClr val="FF0000"/>
    </a:accent4>
    <a:accent5>
      <a:srgbClr val="FFFF00"/>
    </a:accent5>
    <a:accent6>
      <a:srgbClr val="00B050"/>
    </a:accent6>
    <a:hlink>
      <a:srgbClr val="005DA4"/>
    </a:hlink>
    <a:folHlink>
      <a:srgbClr val="00BCF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rainingDoc" ma:contentTypeID="0x01010044B80FA2B241CF4BB5B8F282D59514D700774AD85D2B894F4E9494D4B6650E2CD2" ma:contentTypeVersion="8" ma:contentTypeDescription="" ma:contentTypeScope="" ma:versionID="3b2b72c410bb3c900a961b5a8e3423f4">
  <xsd:schema xmlns:xsd="http://www.w3.org/2001/XMLSchema" xmlns:xs="http://www.w3.org/2001/XMLSchema" xmlns:p="http://schemas.microsoft.com/office/2006/metadata/properties" xmlns:ns2="8d486e39-ab1c-480d-b3ba-4103af2aaa63" xmlns:ns3="http://schemas.microsoft.com/sharepoint.v3" xmlns:ns4="df30133b-4ddb-49ec-ab27-5b2946f1a346" xmlns:ns5="http://schemas.microsoft.com/sharepoint/v3/fields" targetNamespace="http://schemas.microsoft.com/office/2006/metadata/properties" ma:root="true" ma:fieldsID="7ef4bf0945b2a983eb1c7584450b364c" ns2:_="" ns3:_="" ns4:_="" ns5:_="">
    <xsd:import namespace="8d486e39-ab1c-480d-b3ba-4103af2aaa63"/>
    <xsd:import namespace="http://schemas.microsoft.com/sharepoint.v3"/>
    <xsd:import namespace="df30133b-4ddb-49ec-ab27-5b2946f1a346"/>
    <xsd:import namespace="http://schemas.microsoft.com/sharepoint/v3/fields"/>
    <xsd:element name="properties">
      <xsd:complexType>
        <xsd:sequence>
          <xsd:element name="documentManagement">
            <xsd:complexType>
              <xsd:all>
                <xsd:element ref="ns2:Title1" minOccurs="0"/>
                <xsd:element ref="ns3:CategoryDescription" minOccurs="0"/>
                <xsd:element ref="ns2:Safety_x0020_function" minOccurs="0"/>
                <xsd:element ref="ns4:Document_x0020_language" minOccurs="0"/>
                <xsd:element ref="ns5:_Version" minOccurs="0"/>
                <xsd:element ref="ns4:Filière_x0020_Tracks_x003f_" minOccurs="0"/>
                <xsd:element ref="ns2:Filière_x0020_TracksSupervisor02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486e39-ab1c-480d-b3ba-4103af2aaa63" elementFormDefault="qualified">
    <xsd:import namespace="http://schemas.microsoft.com/office/2006/documentManagement/types"/>
    <xsd:import namespace="http://schemas.microsoft.com/office/infopath/2007/PartnerControls"/>
    <xsd:element name="Title1" ma:index="1" nillable="true" ma:displayName="Title" ma:internalName="Title1">
      <xsd:simpleType>
        <xsd:restriction base="dms:Note">
          <xsd:maxLength value="255"/>
        </xsd:restriction>
      </xsd:simpleType>
    </xsd:element>
    <xsd:element name="Safety_x0020_function" ma:index="4" nillable="true" ma:displayName="Safety function" ma:format="Dropdown" ma:internalName="Safety_x0020_function">
      <xsd:simpleType>
        <xsd:restriction base="dms:Choice">
          <xsd:enumeration value="Aannemer/Entrepreneur"/>
          <xsd:enumeration value="BEST/COND"/>
          <xsd:enumeration value="BGWT/AETT"/>
          <xsd:enumeration value="OTW"/>
          <xsd:enumeration value="OWWA/GABA"/>
          <xsd:enumeration value="SCWA/FACT"/>
          <xsd:enumeration value="VBUW/ARET"/>
        </xsd:restriction>
      </xsd:simpleType>
    </xsd:element>
    <xsd:element name="Filière_x0020_TracksSupervisor02_x003f_" ma:index="14" nillable="true" ma:displayName="Filière TracksSupervisor02?" ma:default="0" ma:internalName="Fili_x00e8_re_x0020_TracksSupervisor02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3" nillable="true" ma:displayName="Description" ma:hidden="true" ma:internalName="CategoryDescrip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30133b-4ddb-49ec-ab27-5b2946f1a346" elementFormDefault="qualified">
    <xsd:import namespace="http://schemas.microsoft.com/office/2006/documentManagement/types"/>
    <xsd:import namespace="http://schemas.microsoft.com/office/infopath/2007/PartnerControls"/>
    <xsd:element name="Document_x0020_language" ma:index="5" nillable="true" ma:displayName="Language" ma:format="Dropdown" ma:internalName="Document_x0020_language" ma:readOnly="false">
      <xsd:simpleType>
        <xsd:restriction base="dms:Choice">
          <xsd:enumeration value="NL"/>
          <xsd:enumeration value="FR"/>
          <xsd:enumeration value="NL/FR"/>
        </xsd:restriction>
      </xsd:simpleType>
    </xsd:element>
    <xsd:element name="Filière_x0020_Tracks_x003f_" ma:index="13" nillable="true" ma:displayName="Filière Tracks?" ma:default="0" ma:internalName="Fili_x00e8_re_x0020_Tracks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6"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Filière_x0020_Tracks_x003f_ xmlns="df30133b-4ddb-49ec-ab27-5b2946f1a346">false</Filière_x0020_Tracks_x003f_>
    <Title1 xmlns="8d486e39-ab1c-480d-b3ba-4103af2aaa63">Een bediende die waakt over de veiligheid – rol kijkuit - Beveiliging van één of twee tewerkgestelde bedienden</Title1>
    <CategoryDescription xmlns="http://schemas.microsoft.com/sharepoint.v3" xsi:nil="true"/>
    <Safety_x0020_function xmlns="8d486e39-ab1c-480d-b3ba-4103af2aaa63">Aannemer/Entrepreneur</Safety_x0020_function>
    <Filière_x0020_TracksSupervisor02_x003f_ xmlns="8d486e39-ab1c-480d-b3ba-4103af2aaa63">false</Filière_x0020_TracksSupervisor02_x003f_>
    <Document_x0020_language xmlns="df30133b-4ddb-49ec-ab27-5b2946f1a346">NL</Document_x0020_language>
  </documentManagement>
</p:properties>
</file>

<file path=customXml/itemProps1.xml><?xml version="1.0" encoding="utf-8"?>
<ds:datastoreItem xmlns:ds="http://schemas.openxmlformats.org/officeDocument/2006/customXml" ds:itemID="{6D80B3C2-4D6E-403D-A5F3-3E6B1596F3CD}"/>
</file>

<file path=customXml/itemProps2.xml><?xml version="1.0" encoding="utf-8"?>
<ds:datastoreItem xmlns:ds="http://schemas.openxmlformats.org/officeDocument/2006/customXml" ds:itemID="{9CFD6E23-1007-4057-AE50-CDB19EFBAA8D}">
  <ds:schemaRefs>
    <ds:schemaRef ds:uri="http://schemas.microsoft.com/sharepoint/v3/contenttype/forms"/>
  </ds:schemaRefs>
</ds:datastoreItem>
</file>

<file path=customXml/itemProps3.xml><?xml version="1.0" encoding="utf-8"?>
<ds:datastoreItem xmlns:ds="http://schemas.openxmlformats.org/officeDocument/2006/customXml" ds:itemID="{0FBD7B41-5CD2-4556-96BB-8EC201721D19}">
  <ds:schemaRefs>
    <ds:schemaRef ds:uri="http://purl.org/dc/terms/"/>
    <ds:schemaRef ds:uri="cd80e9e3-add3-4dfe-a89d-13996849c1a9"/>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4220</Words>
  <Application>Microsoft Office PowerPoint</Application>
  <PresentationFormat>Widescreen</PresentationFormat>
  <Paragraphs>1051</Paragraphs>
  <Slides>73</Slides>
  <Notes>58</Notes>
  <HiddenSlides>3</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73</vt:i4>
      </vt:variant>
    </vt:vector>
  </HeadingPairs>
  <TitlesOfParts>
    <vt:vector size="81" baseType="lpstr">
      <vt:lpstr>Arial</vt:lpstr>
      <vt:lpstr>Calibri</vt:lpstr>
      <vt:lpstr>Calibri Light</vt:lpstr>
      <vt:lpstr>Courier New</vt:lpstr>
      <vt:lpstr>Content Slides</vt:lpstr>
      <vt:lpstr>Closing Slide Light Blue</vt:lpstr>
      <vt:lpstr>Presentation Cover Slides</vt:lpstr>
      <vt:lpstr>1_Content Slides</vt:lpstr>
      <vt:lpstr>  Directie Asset Management  Eenheid 68 Versie Aannemer  Een bediende die waakt over de veiligheid – rol kijkuit Beveiliging van één of twee tewerkgestelde bedienden  Indringing type I  Versie 2.0  </vt:lpstr>
      <vt:lpstr>PowerPoint Presentation</vt:lpstr>
      <vt:lpstr>PowerPoint Presentation</vt:lpstr>
      <vt:lpstr>PowerPoint Presentation</vt:lpstr>
      <vt:lpstr>Referentiedocumenten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1.2. Alarm – Beweging(en) aangekondigd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SNCB-Holding / NMBS-Holding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SNCB-Holding/NMBS-Holding</dc:creator>
  <cp:lastModifiedBy>Van Hoorebeke Wouter</cp:lastModifiedBy>
  <cp:revision>971</cp:revision>
  <cp:lastPrinted>2016-04-26T08:49:58Z</cp:lastPrinted>
  <dcterms:created xsi:type="dcterms:W3CDTF">2011-12-13T08:10:21Z</dcterms:created>
  <dcterms:modified xsi:type="dcterms:W3CDTF">2022-03-30T13:14:52Z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0x01010044B80FA2B241CF4BB5B8F282D59514D700774AD85D2B894F4E9494D4B6650E2CD2</vt:lpwstr>
  </property>
</Properties>
</file>